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49D7CA-4B3B-4866-9D1E-60A591409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A213B-A9E3-497B-8B77-FCD98A477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A36E3A-CB8D-4289-BC68-940FAB820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5FD4C6-5C50-4978-89E8-F0A70C7D0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DEFEDD-FC0E-47B1-8E42-5D8DFA43CD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CC2BAC-8EAC-45FD-8F49-A152DB4D29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C53BE5-957E-4694-9A07-FD033110B3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0DE3FB-CA81-4D72-B5EF-F3A9EA7CD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B4A2EF-F0DD-45EB-BAA5-64D3E01529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B7250F-868F-4583-9934-17D0AF027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7E9490-62F4-4DB3-B849-8ED662F73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234031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《梯度复合材料》PPT课件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梯度复合材料的制备方法</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梯度复合材料的性能特点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梯度复合材料的应用实例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梯度复合材料的发展趋势与展望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什么是梯度复合材料</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梯度复合材料是一种特殊类型的复合材料，其特性在材料的各个层面上逐渐变化，而不是像传统复合材料那样在各个层之间有明显的界面。</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梯度复合材料的这种特性使其在许多领域中具有广泛的应用，例如航空航天、汽车、生物医学和体育用品等。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梯度复合材料的特性包括各向同性、各向异性、非线性行为和断裂韧性等。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这些特性使得梯度复合材料在承受复杂应力时表现出优异的性能，如更好的抗疲劳性能和更高的承载能力。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梯度复合材料的特性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用于制造飞机和航天器的结构部件，以提高其强度和耐久性。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航空航天领域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用于制造汽车车身和底盘，以提高其抗冲击性能和轻量化。</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汽车领域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用于制造人工关节和牙科植入物，以提高其与人体组织的相容性和耐久性。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生物医学领域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用于制造高尔夫球杆、滑雪板和自行车等运动器材，以提高其性能和耐用性。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体育用品领域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梯度复合材料的应用领域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梯度复合材料的制备方法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通过将两种或多种材料在熔融状态下混合，然后冷却固化得到梯度复合材料。</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熔融共混法是一种常用的制备梯度复合材料的方法。它利用高温将材料熔化，然后在搅拌或混合的作用下，将两种或多种材料混合在一起。在混合过程中，可以通过控制温度、搅拌速度和混合时间等参数，实现不同材料之间的均匀混合。混合后的材料经过冷却固化，即可得到梯度复合材料。</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熔融共混法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通过将两种或多种材料溶解在相同的溶剂中，然后采用涂覆、浸渍或滴定等方法将溶液混合在一起，经过干燥和固化得到梯度复合材料。</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溶液混合法是一种制备梯度复合材料的常用方法。它利用不同材料在相同溶剂中的溶解性差异，将两种或多种材料溶解在同一溶剂中。然后采用涂覆、浸渍或滴定等方法，将溶液混合在一起。在混合过程中，可以通过控制溶液的浓度、混合方式、温度和时间等参数，实现不同材料之间的均匀混合。混合后的溶液经过干燥和固化，即可得到梯度复合材料。</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溶液混合法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化学气相沉积法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通过将一种或多种气态物质输送到反应室内，在一定条件下发生化学反应，生成所需的梯度复合材料。</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化学气相沉积法是一种制备梯度复合材料的常用方法。它利用气态物质在一定条件下发生化学反应，生成所需的梯度复合材料。在沉积过程中，可以通过控制反应室的温度、压力、气体流量和反应时间等参数，实现不同材料之间的均匀沉积。沉积后的材料经过后处理和加工，即可得到所需的梯度复合材料。</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除了上述三种方法外，还有一些其他制备梯度复合材料的方法，如电泳沉积法、喷涂法、激光熔覆法等。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除了上述三种制备梯度复合材料的方法外，还有许多其他方法可以用于制备梯度复合材料。例如，电泳沉积法是一种利用电场作用将带电粒子沉积到基材上的方法；喷涂法则是一种利用喷枪将涂料喷涂到基材上形成涂层的方法；激光熔覆法则是一种利用高能激光束将一层金属或合金熔覆到基材表面上的方法。这些方法各有特点，适用于不同的应用场景和材料体系。</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其他制备方法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梯度复合材料的性能特点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梯度复合材料通过优化材料组合，实现了高强度和硬度的特性，使其在承受高负荷和抵抗冲击方面表现出色。</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高强度和硬度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梯度复合材料在保持高强度的同时，也具有良好的韧性，能够在承受冲击时吸收能量并减少裂纹扩展。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良好的韧性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由于其特殊的结构设计，梯度复合材料具有出色的抗疲劳性能，能够承受长时间重复载荷而不易疲劳失效。</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抗疲劳性能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梯度复合材料的耐磨性优于传统单一材料，能够抵抗摩擦和磨损，延长使用寿命。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耐磨性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力学性能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https://d.book118.com/895234031211011104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2024-09-14T08:34:48.799</cp:lastPrinted>
  <dcterms:created xsi:type="dcterms:W3CDTF">2024-09-14T00:34:48Z</dcterms:created>
  <dcterms:modified xsi:type="dcterms:W3CDTF">2024-09-14T00:34:50Z</dcterms:modified>
</cp:coreProperties>
</file>