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E4DA84-546A-407A-ACBB-777A97B7A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0CED8-BE7A-43DC-8D4A-32ACAF21D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601375-4110-4ED2-9AAA-56DF95413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E812F9-B201-4032-9153-2D8D2F5CE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72B78D-7893-4AED-8AA7-22D47FB914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A874F9-3321-47D8-9D28-45A3BC775E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845B26-1FDF-4106-85FB-3D96F3B891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01186-F445-4D66-940D-B24188C4B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6FA3E7-96B3-4FEC-A2A9-129A9C67F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ED54AE-30A5-4C7C-B03B-44B86D2AA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5E652-3315-43E0-9765-1608AE9D4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34213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安全生产管理制度的责任追究与问责</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责任追究与问责机制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安全生产管理制度中的责任主体</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安全生产事故的责任追究与问责实践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完善安全生产管理制度的建议</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加强安全生产管理，预防和减少生产安全事故的发生，保障员工生命财产安全和企业稳定发展。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贯彻国家相关法律法规和政策要求，推动企业安全生产主体责任落实。</a:t>
            </a:r>
          </a:p>
        </p:txBody>
      </p:sp>
      <p:pic>
        <p:nvPicPr>
          <p:cNvPr id="7" name="Picture 7"/>
          <p:cNvPicPr>
            <a:picLocks noChangeAspect="1"/>
          </p:cNvPicPr>
          <p:nvPr/>
        </p:nvPicPr>
        <p:blipFill>
          <a:blip r:embed="rId2"/>
          <a:srcRect l="11698" r="1169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727" r="972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建立健全安全生产责任追究与问责机制，明确各级管理人员和操作人员在安全生产中的职责和权利。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本制度适用于企业内部各级管理人员和操作人员在安全生产方面的责任追究与问责。</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对发生生产安全事故、存在重大安全隐患和违反安全生产法律法规的行为进行责任追究与问责。</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各级管理人员和操作人员在履行职责过程中应承担的相应责任。</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4667" r="14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安全生产管理制度概述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安全生产管理制度是企业为保障员工人身安全、确保生产安全顺利进行而制定的一系列规章制度。</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它涵盖了安全生产的各个方面，包括安全责任、安全培训、安全检查、事故应急等，旨在预防和减少生产过程中的各类事故。</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维护企业正常运营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通过规范生产流程、确保设备安全运行等措施，安全生产管理制度有助于企业保持正常运营，减少生产中断和损失。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提升企业形象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建立完善的安全生产管理制度可以展示企业对员工和社会的责任感，提升企业形象和品牌价值。</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保障员工生命安全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安全生产管理制度能够确保员工在生产过程中的生命安全，减少工伤事故和职业病的发生。</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安全培训制度</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定期对员工进行安全知识和技能的培训，提高员工的安全意识和自我保护能力。</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事故应急制度</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建立事故应急预案和救援机制，确保在发生事故时能够迅速、有效地进行处置和救援。</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安全检查制度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制定定期和不定期的安全检查计划，确保生产设备和环境的安全状况符合标准。</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安全责任制度</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明确各级管理人员和员工在安全生产中的职责和权力，构建全员参与的安全责任体系。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安全生产管理制度的体系结构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责任追究与问责机制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85" r="286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08" r="316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责任追究是指对安全生产事故中相关责任人的过失、违法行为进行追查、认定和处理的制度。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责任追究应遵循公正、公开、及时、有效的原则，确保事故责任人受到应有的惩处，维护安全生产秩序。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责任追究的定义和原则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818" b="48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问责机制是指对安全生产事故中相关责任人的职责履行情况进行监督、评估和追究的制度。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问责机制应遵循权责一致、过错与责任相适应、教育与惩处相结合的原则，促进各级管理人员认真履行职责，提高安全生产管理水平。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问责机制的定义和原则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责任追究和问责机制都是安全生产管理制度的重要组成部分，二者相互补充、相互促进，共同构成了对安全生产事故责任人的完整追责体系。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联系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责任追究侧重于对事故责任人的过失、违法行为进行追查和处理，而问责机制则更侧重于对责任人职责履行情况的监督和评估。同时，责任追究通常是在事故发生后进行，而问责机制则贯穿于安全生产的全过程。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责任追究与问责机制的关系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安全生产管理制度中的责任主体</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https://d.book118.com/895234213241011110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2024-09-16T03:01:39.029</cp:lastPrinted>
  <dcterms:created xsi:type="dcterms:W3CDTF">2024-09-15T19:01:39Z</dcterms:created>
  <dcterms:modified xsi:type="dcterms:W3CDTF">2024-09-15T19:01:40Z</dcterms:modified>
</cp:coreProperties>
</file>