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470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728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928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928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8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image" Target="../media/image1.png" /><Relationship Id="rId86" Type="http://schemas.openxmlformats.org/officeDocument/2006/relationships/tags" Target="../tags/tag85.xml" /><Relationship Id="rId87" Type="http://schemas.openxmlformats.org/officeDocument/2006/relationships/tags" Target="../tags/tag86.xml" /><Relationship Id="rId88" Type="http://schemas.openxmlformats.org/officeDocument/2006/relationships/tags" Target="../tags/tag87.xml" /><Relationship Id="rId89" Type="http://schemas.openxmlformats.org/officeDocument/2006/relationships/tags" Target="../tags/tag88.xml" /><Relationship Id="rId9" Type="http://schemas.openxmlformats.org/officeDocument/2006/relationships/tags" Target="../tags/tag9.xml" /><Relationship Id="rId90" Type="http://schemas.openxmlformats.org/officeDocument/2006/relationships/tags" Target="../tags/tag89.xml" /><Relationship Id="rId91" Type="http://schemas.openxmlformats.org/officeDocument/2006/relationships/tags" Target="../tags/tag90.xml" /><Relationship Id="rId92" Type="http://schemas.openxmlformats.org/officeDocument/2006/relationships/tags" Target="../tags/tag91.xml" /><Relationship Id="rId9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31" Type="http://schemas.openxmlformats.org/officeDocument/2006/relationships/tags" Target="../tags/tag122.xml" /><Relationship Id="rId32" Type="http://schemas.openxmlformats.org/officeDocument/2006/relationships/tags" Target="../tags/tag123.xml" /><Relationship Id="rId33" Type="http://schemas.openxmlformats.org/officeDocument/2006/relationships/tags" Target="../tags/tag124.xml" /><Relationship Id="rId34" Type="http://schemas.openxmlformats.org/officeDocument/2006/relationships/tags" Target="../tags/tag125.xml" /><Relationship Id="rId35" Type="http://schemas.openxmlformats.org/officeDocument/2006/relationships/tags" Target="../tags/tag126.xml" /><Relationship Id="rId36" Type="http://schemas.openxmlformats.org/officeDocument/2006/relationships/tags" Target="../tags/tag127.xml" /><Relationship Id="rId37" Type="http://schemas.openxmlformats.org/officeDocument/2006/relationships/tags" Target="../tags/tag128.xml" /><Relationship Id="rId38" Type="http://schemas.openxmlformats.org/officeDocument/2006/relationships/tags" Target="../tags/tag129.xml" /><Relationship Id="rId39" Type="http://schemas.openxmlformats.org/officeDocument/2006/relationships/tags" Target="../tags/tag130.xml" /><Relationship Id="rId4" Type="http://schemas.openxmlformats.org/officeDocument/2006/relationships/tags" Target="../tags/tag95.xml" /><Relationship Id="rId40" Type="http://schemas.openxmlformats.org/officeDocument/2006/relationships/tags" Target="../tags/tag131.xml" /><Relationship Id="rId41" Type="http://schemas.openxmlformats.org/officeDocument/2006/relationships/tags" Target="../tags/tag132.xml" /><Relationship Id="rId42" Type="http://schemas.openxmlformats.org/officeDocument/2006/relationships/tags" Target="../tags/tag133.xml" /><Relationship Id="rId43" Type="http://schemas.openxmlformats.org/officeDocument/2006/relationships/tags" Target="../tags/tag134.xml" /><Relationship Id="rId44" Type="http://schemas.openxmlformats.org/officeDocument/2006/relationships/tags" Target="../tags/tag135.xml" /><Relationship Id="rId45" Type="http://schemas.openxmlformats.org/officeDocument/2006/relationships/tags" Target="../tags/tag136.xml" /><Relationship Id="rId46" Type="http://schemas.openxmlformats.org/officeDocument/2006/relationships/tags" Target="../tags/tag137.xml" /><Relationship Id="rId47" Type="http://schemas.openxmlformats.org/officeDocument/2006/relationships/tags" Target="../tags/tag13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image" Target="../media/image1.png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31" Type="http://schemas.openxmlformats.org/officeDocument/2006/relationships/tags" Target="../tags/tag168.xml" /><Relationship Id="rId32" Type="http://schemas.openxmlformats.org/officeDocument/2006/relationships/tags" Target="../tags/tag169.xml" /><Relationship Id="rId33" Type="http://schemas.openxmlformats.org/officeDocument/2006/relationships/tags" Target="../tags/tag170.xml" /><Relationship Id="rId34" Type="http://schemas.openxmlformats.org/officeDocument/2006/relationships/tags" Target="../tags/tag171.xml" /><Relationship Id="rId35" Type="http://schemas.openxmlformats.org/officeDocument/2006/relationships/tags" Target="../tags/tag172.xml" /><Relationship Id="rId36" Type="http://schemas.openxmlformats.org/officeDocument/2006/relationships/tags" Target="../tags/tag173.xml" /><Relationship Id="rId37" Type="http://schemas.openxmlformats.org/officeDocument/2006/relationships/tags" Target="../tags/tag174.xml" /><Relationship Id="rId38" Type="http://schemas.openxmlformats.org/officeDocument/2006/relationships/tags" Target="../tags/tag175.xml" /><Relationship Id="rId39" Type="http://schemas.openxmlformats.org/officeDocument/2006/relationships/tags" Target="../tags/tag176.xml" /><Relationship Id="rId4" Type="http://schemas.openxmlformats.org/officeDocument/2006/relationships/tags" Target="../tags/tag141.xml" /><Relationship Id="rId40" Type="http://schemas.openxmlformats.org/officeDocument/2006/relationships/tags" Target="../tags/tag177.xml" /><Relationship Id="rId41" Type="http://schemas.openxmlformats.org/officeDocument/2006/relationships/tags" Target="../tags/tag178.xml" /><Relationship Id="rId42" Type="http://schemas.openxmlformats.org/officeDocument/2006/relationships/tags" Target="../tags/tag179.xml" /><Relationship Id="rId43" Type="http://schemas.openxmlformats.org/officeDocument/2006/relationships/tags" Target="../tags/tag180.xml" /><Relationship Id="rId44" Type="http://schemas.openxmlformats.org/officeDocument/2006/relationships/tags" Target="../tags/tag181.xml" /><Relationship Id="rId45" Type="http://schemas.openxmlformats.org/officeDocument/2006/relationships/tags" Target="../tags/tag182.xml" /><Relationship Id="rId46" Type="http://schemas.openxmlformats.org/officeDocument/2006/relationships/tags" Target="../tags/tag183.xml" /><Relationship Id="rId47" Type="http://schemas.openxmlformats.org/officeDocument/2006/relationships/tags" Target="../tags/tag184.xml" /><Relationship Id="rId48" Type="http://schemas.openxmlformats.org/officeDocument/2006/relationships/tags" Target="../tags/tag185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7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8.xml" /><Relationship Id="rId30" Type="http://schemas.openxmlformats.org/officeDocument/2006/relationships/tags" Target="../tags/tag214.xml" /><Relationship Id="rId31" Type="http://schemas.openxmlformats.org/officeDocument/2006/relationships/tags" Target="../tags/tag215.xml" /><Relationship Id="rId32" Type="http://schemas.openxmlformats.org/officeDocument/2006/relationships/tags" Target="../tags/tag216.xml" /><Relationship Id="rId33" Type="http://schemas.openxmlformats.org/officeDocument/2006/relationships/tags" Target="../tags/tag217.xml" /><Relationship Id="rId34" Type="http://schemas.openxmlformats.org/officeDocument/2006/relationships/tags" Target="../tags/tag218.xml" /><Relationship Id="rId35" Type="http://schemas.openxmlformats.org/officeDocument/2006/relationships/tags" Target="../tags/tag219.xml" /><Relationship Id="rId36" Type="http://schemas.openxmlformats.org/officeDocument/2006/relationships/tags" Target="../tags/tag220.xml" /><Relationship Id="rId37" Type="http://schemas.openxmlformats.org/officeDocument/2006/relationships/tags" Target="../tags/tag221.xml" /><Relationship Id="rId38" Type="http://schemas.openxmlformats.org/officeDocument/2006/relationships/tags" Target="../tags/tag222.xml" /><Relationship Id="rId39" Type="http://schemas.openxmlformats.org/officeDocument/2006/relationships/tags" Target="../tags/tag223.xml" /><Relationship Id="rId4" Type="http://schemas.openxmlformats.org/officeDocument/2006/relationships/image" Target="../media/image1.png" /><Relationship Id="rId40" Type="http://schemas.openxmlformats.org/officeDocument/2006/relationships/tags" Target="../tags/tag224.xml" /><Relationship Id="rId41" Type="http://schemas.openxmlformats.org/officeDocument/2006/relationships/tags" Target="../tags/tag225.xml" /><Relationship Id="rId42" Type="http://schemas.openxmlformats.org/officeDocument/2006/relationships/tags" Target="../tags/tag226.xml" /><Relationship Id="rId43" Type="http://schemas.openxmlformats.org/officeDocument/2006/relationships/tags" Target="../tags/tag227.xml" /><Relationship Id="rId44" Type="http://schemas.openxmlformats.org/officeDocument/2006/relationships/tags" Target="../tags/tag228.xml" /><Relationship Id="rId45" Type="http://schemas.openxmlformats.org/officeDocument/2006/relationships/tags" Target="../tags/tag229.xml" /><Relationship Id="rId46" Type="http://schemas.openxmlformats.org/officeDocument/2006/relationships/tags" Target="../tags/tag230.xml" /><Relationship Id="rId47" Type="http://schemas.openxmlformats.org/officeDocument/2006/relationships/tags" Target="../tags/tag231.xml" /><Relationship Id="rId48" Type="http://schemas.openxmlformats.org/officeDocument/2006/relationships/tags" Target="../tags/tag232.xml" /><Relationship Id="rId49" Type="http://schemas.openxmlformats.org/officeDocument/2006/relationships/tags" Target="../tags/tag233.xml" /><Relationship Id="rId5" Type="http://schemas.openxmlformats.org/officeDocument/2006/relationships/tags" Target="../tags/tag189.xml" /><Relationship Id="rId50" Type="http://schemas.openxmlformats.org/officeDocument/2006/relationships/tags" Target="../tags/tag234.xml" /><Relationship Id="rId51" Type="http://schemas.openxmlformats.org/officeDocument/2006/relationships/tags" Target="../tags/tag235.xml" /><Relationship Id="rId52" Type="http://schemas.openxmlformats.org/officeDocument/2006/relationships/tags" Target="../tags/tag236.xml" /><Relationship Id="rId53" Type="http://schemas.openxmlformats.org/officeDocument/2006/relationships/tags" Target="../tags/tag237.xml" /><Relationship Id="rId54" Type="http://schemas.openxmlformats.org/officeDocument/2006/relationships/tags" Target="../tags/tag238.xml" /><Relationship Id="rId55" Type="http://schemas.openxmlformats.org/officeDocument/2006/relationships/tags" Target="../tags/tag239.xml" /><Relationship Id="rId56" Type="http://schemas.openxmlformats.org/officeDocument/2006/relationships/tags" Target="../tags/tag240.xml" /><Relationship Id="rId57" Type="http://schemas.openxmlformats.org/officeDocument/2006/relationships/tags" Target="../tags/tag241.xml" /><Relationship Id="rId58" Type="http://schemas.openxmlformats.org/officeDocument/2006/relationships/tags" Target="../tags/tag242.xml" /><Relationship Id="rId59" Type="http://schemas.openxmlformats.org/officeDocument/2006/relationships/tags" Target="../tags/tag243.xml" /><Relationship Id="rId6" Type="http://schemas.openxmlformats.org/officeDocument/2006/relationships/tags" Target="../tags/tag190.xml" /><Relationship Id="rId60" Type="http://schemas.openxmlformats.org/officeDocument/2006/relationships/tags" Target="../tags/tag244.xml" /><Relationship Id="rId61" Type="http://schemas.openxmlformats.org/officeDocument/2006/relationships/tags" Target="../tags/tag245.xml" /><Relationship Id="rId62" Type="http://schemas.openxmlformats.org/officeDocument/2006/relationships/tags" Target="../tags/tag246.xml" /><Relationship Id="rId63" Type="http://schemas.openxmlformats.org/officeDocument/2006/relationships/tags" Target="../tags/tag247.xml" /><Relationship Id="rId64" Type="http://schemas.openxmlformats.org/officeDocument/2006/relationships/tags" Target="../tags/tag248.xml" /><Relationship Id="rId65" Type="http://schemas.openxmlformats.org/officeDocument/2006/relationships/tags" Target="../tags/tag249.xml" /><Relationship Id="rId66" Type="http://schemas.openxmlformats.org/officeDocument/2006/relationships/tags" Target="../tags/tag250.xml" /><Relationship Id="rId67" Type="http://schemas.openxmlformats.org/officeDocument/2006/relationships/tags" Target="../tags/tag251.xml" /><Relationship Id="rId68" Type="http://schemas.openxmlformats.org/officeDocument/2006/relationships/tags" Target="../tags/tag252.xml" /><Relationship Id="rId69" Type="http://schemas.openxmlformats.org/officeDocument/2006/relationships/tags" Target="../tags/tag253.xml" /><Relationship Id="rId7" Type="http://schemas.openxmlformats.org/officeDocument/2006/relationships/tags" Target="../tags/tag191.xml" /><Relationship Id="rId70" Type="http://schemas.openxmlformats.org/officeDocument/2006/relationships/tags" Target="../tags/tag254.xml" /><Relationship Id="rId71" Type="http://schemas.openxmlformats.org/officeDocument/2006/relationships/tags" Target="../tags/tag255.xml" /><Relationship Id="rId72" Type="http://schemas.openxmlformats.org/officeDocument/2006/relationships/tags" Target="../tags/tag256.xml" /><Relationship Id="rId73" Type="http://schemas.openxmlformats.org/officeDocument/2006/relationships/tags" Target="../tags/tag257.xml" /><Relationship Id="rId74" Type="http://schemas.openxmlformats.org/officeDocument/2006/relationships/tags" Target="../tags/tag258.xml" /><Relationship Id="rId75" Type="http://schemas.openxmlformats.org/officeDocument/2006/relationships/tags" Target="../tags/tag259.xml" /><Relationship Id="rId76" Type="http://schemas.openxmlformats.org/officeDocument/2006/relationships/tags" Target="../tags/tag260.xml" /><Relationship Id="rId77" Type="http://schemas.openxmlformats.org/officeDocument/2006/relationships/tags" Target="../tags/tag261.xml" /><Relationship Id="rId78" Type="http://schemas.openxmlformats.org/officeDocument/2006/relationships/tags" Target="../tags/tag262.xml" /><Relationship Id="rId79" Type="http://schemas.openxmlformats.org/officeDocument/2006/relationships/tags" Target="../tags/tag263.xml" /><Relationship Id="rId8" Type="http://schemas.openxmlformats.org/officeDocument/2006/relationships/tags" Target="../tags/tag192.xml" /><Relationship Id="rId80" Type="http://schemas.openxmlformats.org/officeDocument/2006/relationships/tags" Target="../tags/tag264.xml" /><Relationship Id="rId81" Type="http://schemas.openxmlformats.org/officeDocument/2006/relationships/tags" Target="../tags/tag265.xml" /><Relationship Id="rId82" Type="http://schemas.openxmlformats.org/officeDocument/2006/relationships/tags" Target="../tags/tag266.xml" /><Relationship Id="rId83" Type="http://schemas.openxmlformats.org/officeDocument/2006/relationships/tags" Target="../tags/tag267.xml" /><Relationship Id="rId84" Type="http://schemas.openxmlformats.org/officeDocument/2006/relationships/tags" Target="../tags/tag268.xml" /><Relationship Id="rId85" Type="http://schemas.openxmlformats.org/officeDocument/2006/relationships/tags" Target="../tags/tag269.xml" /><Relationship Id="rId86" Type="http://schemas.openxmlformats.org/officeDocument/2006/relationships/tags" Target="../tags/tag270.xml" /><Relationship Id="rId87" Type="http://schemas.openxmlformats.org/officeDocument/2006/relationships/tags" Target="../tags/tag271.xml" /><Relationship Id="rId88" Type="http://schemas.openxmlformats.org/officeDocument/2006/relationships/tags" Target="../tags/tag272.xml" /><Relationship Id="rId89" Type="http://schemas.openxmlformats.org/officeDocument/2006/relationships/tags" Target="../tags/tag273.xml" /><Relationship Id="rId9" Type="http://schemas.openxmlformats.org/officeDocument/2006/relationships/tags" Target="../tags/tag193.xml" /><Relationship Id="rId90" Type="http://schemas.openxmlformats.org/officeDocument/2006/relationships/tags" Target="../tags/tag274.xml" /><Relationship Id="rId91" Type="http://schemas.openxmlformats.org/officeDocument/2006/relationships/tags" Target="../tags/tag275.xml" /><Relationship Id="rId92" Type="http://schemas.openxmlformats.org/officeDocument/2006/relationships/tags" Target="../tags/tag276.xml" /><Relationship Id="rId9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tags" Target="../tags/tag278.xml" /><Relationship Id="rId20" Type="http://schemas.openxmlformats.org/officeDocument/2006/relationships/tags" Target="../tags/tag296.xml" /><Relationship Id="rId21" Type="http://schemas.openxmlformats.org/officeDocument/2006/relationships/tags" Target="../tags/tag297.xml" /><Relationship Id="rId22" Type="http://schemas.openxmlformats.org/officeDocument/2006/relationships/tags" Target="../tags/tag298.xml" /><Relationship Id="rId23" Type="http://schemas.openxmlformats.org/officeDocument/2006/relationships/tags" Target="../tags/tag299.xml" /><Relationship Id="rId24" Type="http://schemas.openxmlformats.org/officeDocument/2006/relationships/tags" Target="../tags/tag300.xml" /><Relationship Id="rId25" Type="http://schemas.openxmlformats.org/officeDocument/2006/relationships/tags" Target="../tags/tag301.xml" /><Relationship Id="rId26" Type="http://schemas.openxmlformats.org/officeDocument/2006/relationships/tags" Target="../tags/tag302.xml" /><Relationship Id="rId27" Type="http://schemas.openxmlformats.org/officeDocument/2006/relationships/tags" Target="../tags/tag303.xml" /><Relationship Id="rId28" Type="http://schemas.openxmlformats.org/officeDocument/2006/relationships/tags" Target="../tags/tag304.xml" /><Relationship Id="rId29" Type="http://schemas.openxmlformats.org/officeDocument/2006/relationships/tags" Target="../tags/tag305.xml" /><Relationship Id="rId3" Type="http://schemas.openxmlformats.org/officeDocument/2006/relationships/tags" Target="../tags/tag279.xml" /><Relationship Id="rId30" Type="http://schemas.openxmlformats.org/officeDocument/2006/relationships/tags" Target="../tags/tag306.xml" /><Relationship Id="rId31" Type="http://schemas.openxmlformats.org/officeDocument/2006/relationships/tags" Target="../tags/tag307.xml" /><Relationship Id="rId32" Type="http://schemas.openxmlformats.org/officeDocument/2006/relationships/tags" Target="../tags/tag308.xml" /><Relationship Id="rId33" Type="http://schemas.openxmlformats.org/officeDocument/2006/relationships/tags" Target="../tags/tag309.xml" /><Relationship Id="rId34" Type="http://schemas.openxmlformats.org/officeDocument/2006/relationships/tags" Target="../tags/tag310.xml" /><Relationship Id="rId35" Type="http://schemas.openxmlformats.org/officeDocument/2006/relationships/tags" Target="../tags/tag311.xml" /><Relationship Id="rId36" Type="http://schemas.openxmlformats.org/officeDocument/2006/relationships/tags" Target="../tags/tag312.xml" /><Relationship Id="rId37" Type="http://schemas.openxmlformats.org/officeDocument/2006/relationships/tags" Target="../tags/tag313.xml" /><Relationship Id="rId38" Type="http://schemas.openxmlformats.org/officeDocument/2006/relationships/tags" Target="../tags/tag314.xml" /><Relationship Id="rId39" Type="http://schemas.openxmlformats.org/officeDocument/2006/relationships/tags" Target="../tags/tag315.xml" /><Relationship Id="rId4" Type="http://schemas.openxmlformats.org/officeDocument/2006/relationships/tags" Target="../tags/tag280.xml" /><Relationship Id="rId40" Type="http://schemas.openxmlformats.org/officeDocument/2006/relationships/tags" Target="../tags/tag316.xml" /><Relationship Id="rId41" Type="http://schemas.openxmlformats.org/officeDocument/2006/relationships/tags" Target="../tags/tag317.xml" /><Relationship Id="rId42" Type="http://schemas.openxmlformats.org/officeDocument/2006/relationships/tags" Target="../tags/tag318.xml" /><Relationship Id="rId43" Type="http://schemas.openxmlformats.org/officeDocument/2006/relationships/tags" Target="../tags/tag319.xml" /><Relationship Id="rId44" Type="http://schemas.openxmlformats.org/officeDocument/2006/relationships/tags" Target="../tags/tag320.xml" /><Relationship Id="rId45" Type="http://schemas.openxmlformats.org/officeDocument/2006/relationships/tags" Target="../tags/tag321.xml" /><Relationship Id="rId46" Type="http://schemas.openxmlformats.org/officeDocument/2006/relationships/tags" Target="../tags/tag322.xml" /><Relationship Id="rId47" Type="http://schemas.openxmlformats.org/officeDocument/2006/relationships/tags" Target="../tags/tag323.xml" /><Relationship Id="rId48" Type="http://schemas.openxmlformats.org/officeDocument/2006/relationships/tags" Target="../tags/tag324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14" Type="http://schemas.openxmlformats.org/officeDocument/2006/relationships/tags" Target="../tags/tag338.xml" /><Relationship Id="rId15" Type="http://schemas.openxmlformats.org/officeDocument/2006/relationships/tags" Target="../tags/tag339.xml" /><Relationship Id="rId16" Type="http://schemas.openxmlformats.org/officeDocument/2006/relationships/tags" Target="../tags/tag340.xml" /><Relationship Id="rId17" Type="http://schemas.openxmlformats.org/officeDocument/2006/relationships/tags" Target="../tags/tag341.xml" /><Relationship Id="rId18" Type="http://schemas.openxmlformats.org/officeDocument/2006/relationships/tags" Target="../tags/tag342.xml" /><Relationship Id="rId19" Type="http://schemas.openxmlformats.org/officeDocument/2006/relationships/tags" Target="../tags/tag343.xml" /><Relationship Id="rId2" Type="http://schemas.openxmlformats.org/officeDocument/2006/relationships/tags" Target="../tags/tag326.xml" /><Relationship Id="rId20" Type="http://schemas.openxmlformats.org/officeDocument/2006/relationships/tags" Target="../tags/tag344.xml" /><Relationship Id="rId21" Type="http://schemas.openxmlformats.org/officeDocument/2006/relationships/tags" Target="../tags/tag345.xml" /><Relationship Id="rId22" Type="http://schemas.openxmlformats.org/officeDocument/2006/relationships/tags" Target="../tags/tag346.xml" /><Relationship Id="rId23" Type="http://schemas.openxmlformats.org/officeDocument/2006/relationships/tags" Target="../tags/tag347.xml" /><Relationship Id="rId24" Type="http://schemas.openxmlformats.org/officeDocument/2006/relationships/tags" Target="../tags/tag348.xml" /><Relationship Id="rId25" Type="http://schemas.openxmlformats.org/officeDocument/2006/relationships/tags" Target="../tags/tag349.xml" /><Relationship Id="rId26" Type="http://schemas.openxmlformats.org/officeDocument/2006/relationships/tags" Target="../tags/tag350.xml" /><Relationship Id="rId27" Type="http://schemas.openxmlformats.org/officeDocument/2006/relationships/tags" Target="../tags/tag351.xml" /><Relationship Id="rId28" Type="http://schemas.openxmlformats.org/officeDocument/2006/relationships/tags" Target="../tags/tag352.xml" /><Relationship Id="rId29" Type="http://schemas.openxmlformats.org/officeDocument/2006/relationships/tags" Target="../tags/tag353.xml" /><Relationship Id="rId3" Type="http://schemas.openxmlformats.org/officeDocument/2006/relationships/tags" Target="../tags/tag327.xml" /><Relationship Id="rId30" Type="http://schemas.openxmlformats.org/officeDocument/2006/relationships/tags" Target="../tags/tag354.xml" /><Relationship Id="rId31" Type="http://schemas.openxmlformats.org/officeDocument/2006/relationships/tags" Target="../tags/tag355.xml" /><Relationship Id="rId32" Type="http://schemas.openxmlformats.org/officeDocument/2006/relationships/tags" Target="../tags/tag356.xml" /><Relationship Id="rId33" Type="http://schemas.openxmlformats.org/officeDocument/2006/relationships/tags" Target="../tags/tag357.xml" /><Relationship Id="rId34" Type="http://schemas.openxmlformats.org/officeDocument/2006/relationships/tags" Target="../tags/tag358.xml" /><Relationship Id="rId35" Type="http://schemas.openxmlformats.org/officeDocument/2006/relationships/tags" Target="../tags/tag359.xml" /><Relationship Id="rId36" Type="http://schemas.openxmlformats.org/officeDocument/2006/relationships/tags" Target="../tags/tag360.xml" /><Relationship Id="rId37" Type="http://schemas.openxmlformats.org/officeDocument/2006/relationships/tags" Target="../tags/tag361.xml" /><Relationship Id="rId38" Type="http://schemas.openxmlformats.org/officeDocument/2006/relationships/tags" Target="../tags/tag362.xml" /><Relationship Id="rId39" Type="http://schemas.openxmlformats.org/officeDocument/2006/relationships/tags" Target="../tags/tag363.xml" /><Relationship Id="rId4" Type="http://schemas.openxmlformats.org/officeDocument/2006/relationships/tags" Target="../tags/tag328.xml" /><Relationship Id="rId40" Type="http://schemas.openxmlformats.org/officeDocument/2006/relationships/tags" Target="../tags/tag364.xml" /><Relationship Id="rId41" Type="http://schemas.openxmlformats.org/officeDocument/2006/relationships/tags" Target="../tags/tag365.xml" /><Relationship Id="rId42" Type="http://schemas.openxmlformats.org/officeDocument/2006/relationships/tags" Target="../tags/tag366.xml" /><Relationship Id="rId43" Type="http://schemas.openxmlformats.org/officeDocument/2006/relationships/tags" Target="../tags/tag367.xml" /><Relationship Id="rId44" Type="http://schemas.openxmlformats.org/officeDocument/2006/relationships/tags" Target="../tags/tag368.xml" /><Relationship Id="rId45" Type="http://schemas.openxmlformats.org/officeDocument/2006/relationships/tags" Target="../tags/tag369.xml" /><Relationship Id="rId46" Type="http://schemas.openxmlformats.org/officeDocument/2006/relationships/tags" Target="../tags/tag370.xml" /><Relationship Id="rId47" Type="http://schemas.openxmlformats.org/officeDocument/2006/relationships/tags" Target="../tags/tag371.xml" /><Relationship Id="rId48" Type="http://schemas.openxmlformats.org/officeDocument/2006/relationships/tags" Target="../tags/tag372.xml" /><Relationship Id="rId49" Type="http://schemas.openxmlformats.org/officeDocument/2006/relationships/tags" Target="../tags/tag373.xml" /><Relationship Id="rId5" Type="http://schemas.openxmlformats.org/officeDocument/2006/relationships/tags" Target="../tags/tag329.xml" /><Relationship Id="rId50" Type="http://schemas.openxmlformats.org/officeDocument/2006/relationships/tags" Target="../tags/tag374.xml" /><Relationship Id="rId51" Type="http://schemas.openxmlformats.org/officeDocument/2006/relationships/slideMaster" Target="../slideMasters/slideMaster2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10" Type="http://schemas.openxmlformats.org/officeDocument/2006/relationships/tags" Target="../tags/tag384.xml" /><Relationship Id="rId11" Type="http://schemas.openxmlformats.org/officeDocument/2006/relationships/tags" Target="../tags/tag385.xml" /><Relationship Id="rId12" Type="http://schemas.openxmlformats.org/officeDocument/2006/relationships/tags" Target="../tags/tag386.xml" /><Relationship Id="rId13" Type="http://schemas.openxmlformats.org/officeDocument/2006/relationships/tags" Target="../tags/tag387.xml" /><Relationship Id="rId14" Type="http://schemas.openxmlformats.org/officeDocument/2006/relationships/tags" Target="../tags/tag388.xml" /><Relationship Id="rId15" Type="http://schemas.openxmlformats.org/officeDocument/2006/relationships/tags" Target="../tags/tag389.xml" /><Relationship Id="rId16" Type="http://schemas.openxmlformats.org/officeDocument/2006/relationships/tags" Target="../tags/tag390.xml" /><Relationship Id="rId17" Type="http://schemas.openxmlformats.org/officeDocument/2006/relationships/tags" Target="../tags/tag391.xml" /><Relationship Id="rId18" Type="http://schemas.openxmlformats.org/officeDocument/2006/relationships/tags" Target="../tags/tag392.xml" /><Relationship Id="rId19" Type="http://schemas.openxmlformats.org/officeDocument/2006/relationships/tags" Target="../tags/tag393.xml" /><Relationship Id="rId2" Type="http://schemas.openxmlformats.org/officeDocument/2006/relationships/tags" Target="../tags/tag376.xml" /><Relationship Id="rId20" Type="http://schemas.openxmlformats.org/officeDocument/2006/relationships/tags" Target="../tags/tag394.xml" /><Relationship Id="rId21" Type="http://schemas.openxmlformats.org/officeDocument/2006/relationships/tags" Target="../tags/tag395.xml" /><Relationship Id="rId22" Type="http://schemas.openxmlformats.org/officeDocument/2006/relationships/tags" Target="../tags/tag396.xml" /><Relationship Id="rId23" Type="http://schemas.openxmlformats.org/officeDocument/2006/relationships/tags" Target="../tags/tag397.xml" /><Relationship Id="rId24" Type="http://schemas.openxmlformats.org/officeDocument/2006/relationships/tags" Target="../tags/tag398.xml" /><Relationship Id="rId25" Type="http://schemas.openxmlformats.org/officeDocument/2006/relationships/tags" Target="../tags/tag399.xml" /><Relationship Id="rId26" Type="http://schemas.openxmlformats.org/officeDocument/2006/relationships/tags" Target="../tags/tag400.xml" /><Relationship Id="rId27" Type="http://schemas.openxmlformats.org/officeDocument/2006/relationships/tags" Target="../tags/tag401.xml" /><Relationship Id="rId28" Type="http://schemas.openxmlformats.org/officeDocument/2006/relationships/tags" Target="../tags/tag402.xml" /><Relationship Id="rId29" Type="http://schemas.openxmlformats.org/officeDocument/2006/relationships/tags" Target="../tags/tag403.xml" /><Relationship Id="rId3" Type="http://schemas.openxmlformats.org/officeDocument/2006/relationships/tags" Target="../tags/tag377.xml" /><Relationship Id="rId30" Type="http://schemas.openxmlformats.org/officeDocument/2006/relationships/tags" Target="../tags/tag404.xml" /><Relationship Id="rId31" Type="http://schemas.openxmlformats.org/officeDocument/2006/relationships/tags" Target="../tags/tag405.xml" /><Relationship Id="rId32" Type="http://schemas.openxmlformats.org/officeDocument/2006/relationships/tags" Target="../tags/tag406.xml" /><Relationship Id="rId33" Type="http://schemas.openxmlformats.org/officeDocument/2006/relationships/tags" Target="../tags/tag407.xml" /><Relationship Id="rId34" Type="http://schemas.openxmlformats.org/officeDocument/2006/relationships/tags" Target="../tags/tag408.xml" /><Relationship Id="rId35" Type="http://schemas.openxmlformats.org/officeDocument/2006/relationships/tags" Target="../tags/tag409.xml" /><Relationship Id="rId36" Type="http://schemas.openxmlformats.org/officeDocument/2006/relationships/tags" Target="../tags/tag410.xml" /><Relationship Id="rId37" Type="http://schemas.openxmlformats.org/officeDocument/2006/relationships/tags" Target="../tags/tag411.xml" /><Relationship Id="rId38" Type="http://schemas.openxmlformats.org/officeDocument/2006/relationships/tags" Target="../tags/tag412.xml" /><Relationship Id="rId39" Type="http://schemas.openxmlformats.org/officeDocument/2006/relationships/tags" Target="../tags/tag413.xml" /><Relationship Id="rId4" Type="http://schemas.openxmlformats.org/officeDocument/2006/relationships/tags" Target="../tags/tag378.xml" /><Relationship Id="rId40" Type="http://schemas.openxmlformats.org/officeDocument/2006/relationships/tags" Target="../tags/tag414.xml" /><Relationship Id="rId41" Type="http://schemas.openxmlformats.org/officeDocument/2006/relationships/tags" Target="../tags/tag415.xml" /><Relationship Id="rId42" Type="http://schemas.openxmlformats.org/officeDocument/2006/relationships/tags" Target="../tags/tag416.xml" /><Relationship Id="rId43" Type="http://schemas.openxmlformats.org/officeDocument/2006/relationships/tags" Target="../tags/tag417.xml" /><Relationship Id="rId44" Type="http://schemas.openxmlformats.org/officeDocument/2006/relationships/tags" Target="../tags/tag418.xml" /><Relationship Id="rId45" Type="http://schemas.openxmlformats.org/officeDocument/2006/relationships/tags" Target="../tags/tag419.xml" /><Relationship Id="rId46" Type="http://schemas.openxmlformats.org/officeDocument/2006/relationships/tags" Target="../tags/tag420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tags" Target="../tags/tag381.xml" /><Relationship Id="rId8" Type="http://schemas.openxmlformats.org/officeDocument/2006/relationships/tags" Target="../tags/tag382.xml" /><Relationship Id="rId9" Type="http://schemas.openxmlformats.org/officeDocument/2006/relationships/tags" Target="../tags/tag38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1.xml" /><Relationship Id="rId10" Type="http://schemas.openxmlformats.org/officeDocument/2006/relationships/tags" Target="../tags/tag430.xml" /><Relationship Id="rId11" Type="http://schemas.openxmlformats.org/officeDocument/2006/relationships/tags" Target="../tags/tag431.xml" /><Relationship Id="rId12" Type="http://schemas.openxmlformats.org/officeDocument/2006/relationships/tags" Target="../tags/tag432.xml" /><Relationship Id="rId13" Type="http://schemas.openxmlformats.org/officeDocument/2006/relationships/tags" Target="../tags/tag433.xml" /><Relationship Id="rId14" Type="http://schemas.openxmlformats.org/officeDocument/2006/relationships/tags" Target="../tags/tag434.xml" /><Relationship Id="rId15" Type="http://schemas.openxmlformats.org/officeDocument/2006/relationships/tags" Target="../tags/tag435.xml" /><Relationship Id="rId16" Type="http://schemas.openxmlformats.org/officeDocument/2006/relationships/tags" Target="../tags/tag436.xml" /><Relationship Id="rId17" Type="http://schemas.openxmlformats.org/officeDocument/2006/relationships/tags" Target="../tags/tag437.xml" /><Relationship Id="rId18" Type="http://schemas.openxmlformats.org/officeDocument/2006/relationships/tags" Target="../tags/tag438.xml" /><Relationship Id="rId19" Type="http://schemas.openxmlformats.org/officeDocument/2006/relationships/tags" Target="../tags/tag439.xml" /><Relationship Id="rId2" Type="http://schemas.openxmlformats.org/officeDocument/2006/relationships/tags" Target="../tags/tag422.xml" /><Relationship Id="rId20" Type="http://schemas.openxmlformats.org/officeDocument/2006/relationships/tags" Target="../tags/tag440.xml" /><Relationship Id="rId21" Type="http://schemas.openxmlformats.org/officeDocument/2006/relationships/tags" Target="../tags/tag441.xml" /><Relationship Id="rId22" Type="http://schemas.openxmlformats.org/officeDocument/2006/relationships/tags" Target="../tags/tag442.xml" /><Relationship Id="rId23" Type="http://schemas.openxmlformats.org/officeDocument/2006/relationships/tags" Target="../tags/tag443.xml" /><Relationship Id="rId24" Type="http://schemas.openxmlformats.org/officeDocument/2006/relationships/tags" Target="../tags/tag444.xml" /><Relationship Id="rId25" Type="http://schemas.openxmlformats.org/officeDocument/2006/relationships/tags" Target="../tags/tag445.xml" /><Relationship Id="rId26" Type="http://schemas.openxmlformats.org/officeDocument/2006/relationships/tags" Target="../tags/tag446.xml" /><Relationship Id="rId27" Type="http://schemas.openxmlformats.org/officeDocument/2006/relationships/tags" Target="../tags/tag447.xml" /><Relationship Id="rId28" Type="http://schemas.openxmlformats.org/officeDocument/2006/relationships/tags" Target="../tags/tag448.xml" /><Relationship Id="rId29" Type="http://schemas.openxmlformats.org/officeDocument/2006/relationships/tags" Target="../tags/tag449.xml" /><Relationship Id="rId3" Type="http://schemas.openxmlformats.org/officeDocument/2006/relationships/tags" Target="../tags/tag423.xml" /><Relationship Id="rId30" Type="http://schemas.openxmlformats.org/officeDocument/2006/relationships/tags" Target="../tags/tag450.xml" /><Relationship Id="rId31" Type="http://schemas.openxmlformats.org/officeDocument/2006/relationships/tags" Target="../tags/tag451.xml" /><Relationship Id="rId32" Type="http://schemas.openxmlformats.org/officeDocument/2006/relationships/tags" Target="../tags/tag452.xml" /><Relationship Id="rId33" Type="http://schemas.openxmlformats.org/officeDocument/2006/relationships/tags" Target="../tags/tag453.xml" /><Relationship Id="rId34" Type="http://schemas.openxmlformats.org/officeDocument/2006/relationships/tags" Target="../tags/tag454.xml" /><Relationship Id="rId35" Type="http://schemas.openxmlformats.org/officeDocument/2006/relationships/tags" Target="../tags/tag455.xml" /><Relationship Id="rId36" Type="http://schemas.openxmlformats.org/officeDocument/2006/relationships/tags" Target="../tags/tag456.xml" /><Relationship Id="rId37" Type="http://schemas.openxmlformats.org/officeDocument/2006/relationships/tags" Target="../tags/tag457.xml" /><Relationship Id="rId38" Type="http://schemas.openxmlformats.org/officeDocument/2006/relationships/tags" Target="../tags/tag458.xml" /><Relationship Id="rId39" Type="http://schemas.openxmlformats.org/officeDocument/2006/relationships/tags" Target="../tags/tag459.xml" /><Relationship Id="rId4" Type="http://schemas.openxmlformats.org/officeDocument/2006/relationships/tags" Target="../tags/tag424.xml" /><Relationship Id="rId40" Type="http://schemas.openxmlformats.org/officeDocument/2006/relationships/tags" Target="../tags/tag460.xml" /><Relationship Id="rId41" Type="http://schemas.openxmlformats.org/officeDocument/2006/relationships/tags" Target="../tags/tag461.xml" /><Relationship Id="rId42" Type="http://schemas.openxmlformats.org/officeDocument/2006/relationships/tags" Target="../tags/tag462.xml" /><Relationship Id="rId43" Type="http://schemas.openxmlformats.org/officeDocument/2006/relationships/tags" Target="../tags/tag463.xml" /><Relationship Id="rId44" Type="http://schemas.openxmlformats.org/officeDocument/2006/relationships/tags" Target="../tags/tag464.xml" /><Relationship Id="rId45" Type="http://schemas.openxmlformats.org/officeDocument/2006/relationships/tags" Target="../tags/tag465.xml" /><Relationship Id="rId46" Type="http://schemas.openxmlformats.org/officeDocument/2006/relationships/slideMaster" Target="../slideMasters/slideMaster2.xml" /><Relationship Id="rId5" Type="http://schemas.openxmlformats.org/officeDocument/2006/relationships/tags" Target="../tags/tag425.xml" /><Relationship Id="rId6" Type="http://schemas.openxmlformats.org/officeDocument/2006/relationships/tags" Target="../tags/tag426.xml" /><Relationship Id="rId7" Type="http://schemas.openxmlformats.org/officeDocument/2006/relationships/tags" Target="../tags/tag427.xml" /><Relationship Id="rId8" Type="http://schemas.openxmlformats.org/officeDocument/2006/relationships/tags" Target="../tags/tag428.xml" /><Relationship Id="rId9" Type="http://schemas.openxmlformats.org/officeDocument/2006/relationships/tags" Target="../tags/tag429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6.xml" /><Relationship Id="rId10" Type="http://schemas.openxmlformats.org/officeDocument/2006/relationships/tags" Target="../tags/tag475.xml" /><Relationship Id="rId11" Type="http://schemas.openxmlformats.org/officeDocument/2006/relationships/tags" Target="../tags/tag476.xml" /><Relationship Id="rId12" Type="http://schemas.openxmlformats.org/officeDocument/2006/relationships/tags" Target="../tags/tag477.xml" /><Relationship Id="rId13" Type="http://schemas.openxmlformats.org/officeDocument/2006/relationships/tags" Target="../tags/tag478.xml" /><Relationship Id="rId14" Type="http://schemas.openxmlformats.org/officeDocument/2006/relationships/tags" Target="../tags/tag479.xml" /><Relationship Id="rId15" Type="http://schemas.openxmlformats.org/officeDocument/2006/relationships/tags" Target="../tags/tag480.xml" /><Relationship Id="rId16" Type="http://schemas.openxmlformats.org/officeDocument/2006/relationships/tags" Target="../tags/tag481.xml" /><Relationship Id="rId17" Type="http://schemas.openxmlformats.org/officeDocument/2006/relationships/tags" Target="../tags/tag482.xml" /><Relationship Id="rId18" Type="http://schemas.openxmlformats.org/officeDocument/2006/relationships/tags" Target="../tags/tag483.xml" /><Relationship Id="rId19" Type="http://schemas.openxmlformats.org/officeDocument/2006/relationships/tags" Target="../tags/tag484.xml" /><Relationship Id="rId2" Type="http://schemas.openxmlformats.org/officeDocument/2006/relationships/tags" Target="../tags/tag467.xml" /><Relationship Id="rId20" Type="http://schemas.openxmlformats.org/officeDocument/2006/relationships/tags" Target="../tags/tag485.xml" /><Relationship Id="rId21" Type="http://schemas.openxmlformats.org/officeDocument/2006/relationships/tags" Target="../tags/tag486.xml" /><Relationship Id="rId22" Type="http://schemas.openxmlformats.org/officeDocument/2006/relationships/tags" Target="../tags/tag487.xml" /><Relationship Id="rId23" Type="http://schemas.openxmlformats.org/officeDocument/2006/relationships/tags" Target="../tags/tag488.xml" /><Relationship Id="rId24" Type="http://schemas.openxmlformats.org/officeDocument/2006/relationships/tags" Target="../tags/tag489.xml" /><Relationship Id="rId25" Type="http://schemas.openxmlformats.org/officeDocument/2006/relationships/tags" Target="../tags/tag490.xml" /><Relationship Id="rId26" Type="http://schemas.openxmlformats.org/officeDocument/2006/relationships/tags" Target="../tags/tag491.xml" /><Relationship Id="rId27" Type="http://schemas.openxmlformats.org/officeDocument/2006/relationships/tags" Target="../tags/tag492.xml" /><Relationship Id="rId28" Type="http://schemas.openxmlformats.org/officeDocument/2006/relationships/tags" Target="../tags/tag493.xml" /><Relationship Id="rId29" Type="http://schemas.openxmlformats.org/officeDocument/2006/relationships/tags" Target="../tags/tag494.xml" /><Relationship Id="rId3" Type="http://schemas.openxmlformats.org/officeDocument/2006/relationships/tags" Target="../tags/tag468.xml" /><Relationship Id="rId30" Type="http://schemas.openxmlformats.org/officeDocument/2006/relationships/tags" Target="../tags/tag495.xml" /><Relationship Id="rId31" Type="http://schemas.openxmlformats.org/officeDocument/2006/relationships/tags" Target="../tags/tag496.xml" /><Relationship Id="rId32" Type="http://schemas.openxmlformats.org/officeDocument/2006/relationships/tags" Target="../tags/tag497.xml" /><Relationship Id="rId33" Type="http://schemas.openxmlformats.org/officeDocument/2006/relationships/tags" Target="../tags/tag498.xml" /><Relationship Id="rId34" Type="http://schemas.openxmlformats.org/officeDocument/2006/relationships/tags" Target="../tags/tag499.xml" /><Relationship Id="rId35" Type="http://schemas.openxmlformats.org/officeDocument/2006/relationships/tags" Target="../tags/tag500.xml" /><Relationship Id="rId36" Type="http://schemas.openxmlformats.org/officeDocument/2006/relationships/tags" Target="../tags/tag501.xml" /><Relationship Id="rId37" Type="http://schemas.openxmlformats.org/officeDocument/2006/relationships/tags" Target="../tags/tag502.xml" /><Relationship Id="rId38" Type="http://schemas.openxmlformats.org/officeDocument/2006/relationships/tags" Target="../tags/tag503.xml" /><Relationship Id="rId39" Type="http://schemas.openxmlformats.org/officeDocument/2006/relationships/tags" Target="../tags/tag504.xml" /><Relationship Id="rId4" Type="http://schemas.openxmlformats.org/officeDocument/2006/relationships/tags" Target="../tags/tag469.xml" /><Relationship Id="rId40" Type="http://schemas.openxmlformats.org/officeDocument/2006/relationships/tags" Target="../tags/tag505.xml" /><Relationship Id="rId41" Type="http://schemas.openxmlformats.org/officeDocument/2006/relationships/tags" Target="../tags/tag506.xml" /><Relationship Id="rId42" Type="http://schemas.openxmlformats.org/officeDocument/2006/relationships/tags" Target="../tags/tag507.xml" /><Relationship Id="rId43" Type="http://schemas.openxmlformats.org/officeDocument/2006/relationships/tags" Target="../tags/tag508.xml" /><Relationship Id="rId44" Type="http://schemas.openxmlformats.org/officeDocument/2006/relationships/tags" Target="../tags/tag509.xml" /><Relationship Id="rId45" Type="http://schemas.openxmlformats.org/officeDocument/2006/relationships/tags" Target="../tags/tag510.xml" /><Relationship Id="rId46" Type="http://schemas.openxmlformats.org/officeDocument/2006/relationships/tags" Target="../tags/tag511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470.xml" /><Relationship Id="rId6" Type="http://schemas.openxmlformats.org/officeDocument/2006/relationships/tags" Target="../tags/tag471.xml" /><Relationship Id="rId7" Type="http://schemas.openxmlformats.org/officeDocument/2006/relationships/tags" Target="../tags/tag472.xml" /><Relationship Id="rId8" Type="http://schemas.openxmlformats.org/officeDocument/2006/relationships/tags" Target="../tags/tag473.xml" /><Relationship Id="rId9" Type="http://schemas.openxmlformats.org/officeDocument/2006/relationships/tags" Target="../tags/tag474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2.xml" /><Relationship Id="rId10" Type="http://schemas.openxmlformats.org/officeDocument/2006/relationships/tags" Target="../tags/tag521.xml" /><Relationship Id="rId11" Type="http://schemas.openxmlformats.org/officeDocument/2006/relationships/tags" Target="../tags/tag522.xml" /><Relationship Id="rId12" Type="http://schemas.openxmlformats.org/officeDocument/2006/relationships/tags" Target="../tags/tag523.xml" /><Relationship Id="rId13" Type="http://schemas.openxmlformats.org/officeDocument/2006/relationships/tags" Target="../tags/tag524.xml" /><Relationship Id="rId14" Type="http://schemas.openxmlformats.org/officeDocument/2006/relationships/tags" Target="../tags/tag525.xml" /><Relationship Id="rId15" Type="http://schemas.openxmlformats.org/officeDocument/2006/relationships/tags" Target="../tags/tag526.xml" /><Relationship Id="rId16" Type="http://schemas.openxmlformats.org/officeDocument/2006/relationships/tags" Target="../tags/tag527.xml" /><Relationship Id="rId17" Type="http://schemas.openxmlformats.org/officeDocument/2006/relationships/tags" Target="../tags/tag528.xml" /><Relationship Id="rId18" Type="http://schemas.openxmlformats.org/officeDocument/2006/relationships/tags" Target="../tags/tag529.xml" /><Relationship Id="rId19" Type="http://schemas.openxmlformats.org/officeDocument/2006/relationships/tags" Target="../tags/tag530.xml" /><Relationship Id="rId2" Type="http://schemas.openxmlformats.org/officeDocument/2006/relationships/tags" Target="../tags/tag513.xml" /><Relationship Id="rId20" Type="http://schemas.openxmlformats.org/officeDocument/2006/relationships/tags" Target="../tags/tag531.xml" /><Relationship Id="rId21" Type="http://schemas.openxmlformats.org/officeDocument/2006/relationships/tags" Target="../tags/tag532.xml" /><Relationship Id="rId22" Type="http://schemas.openxmlformats.org/officeDocument/2006/relationships/tags" Target="../tags/tag533.xml" /><Relationship Id="rId23" Type="http://schemas.openxmlformats.org/officeDocument/2006/relationships/tags" Target="../tags/tag534.xml" /><Relationship Id="rId24" Type="http://schemas.openxmlformats.org/officeDocument/2006/relationships/tags" Target="../tags/tag535.xml" /><Relationship Id="rId25" Type="http://schemas.openxmlformats.org/officeDocument/2006/relationships/tags" Target="../tags/tag536.xml" /><Relationship Id="rId26" Type="http://schemas.openxmlformats.org/officeDocument/2006/relationships/tags" Target="../tags/tag537.xml" /><Relationship Id="rId27" Type="http://schemas.openxmlformats.org/officeDocument/2006/relationships/tags" Target="../tags/tag538.xml" /><Relationship Id="rId28" Type="http://schemas.openxmlformats.org/officeDocument/2006/relationships/tags" Target="../tags/tag539.xml" /><Relationship Id="rId29" Type="http://schemas.openxmlformats.org/officeDocument/2006/relationships/tags" Target="../tags/tag540.xml" /><Relationship Id="rId3" Type="http://schemas.openxmlformats.org/officeDocument/2006/relationships/tags" Target="../tags/tag514.xml" /><Relationship Id="rId30" Type="http://schemas.openxmlformats.org/officeDocument/2006/relationships/tags" Target="../tags/tag541.xml" /><Relationship Id="rId31" Type="http://schemas.openxmlformats.org/officeDocument/2006/relationships/tags" Target="../tags/tag542.xml" /><Relationship Id="rId32" Type="http://schemas.openxmlformats.org/officeDocument/2006/relationships/tags" Target="../tags/tag543.xml" /><Relationship Id="rId33" Type="http://schemas.openxmlformats.org/officeDocument/2006/relationships/tags" Target="../tags/tag544.xml" /><Relationship Id="rId34" Type="http://schemas.openxmlformats.org/officeDocument/2006/relationships/tags" Target="../tags/tag545.xml" /><Relationship Id="rId35" Type="http://schemas.openxmlformats.org/officeDocument/2006/relationships/tags" Target="../tags/tag546.xml" /><Relationship Id="rId36" Type="http://schemas.openxmlformats.org/officeDocument/2006/relationships/tags" Target="../tags/tag547.xml" /><Relationship Id="rId37" Type="http://schemas.openxmlformats.org/officeDocument/2006/relationships/tags" Target="../tags/tag548.xml" /><Relationship Id="rId38" Type="http://schemas.openxmlformats.org/officeDocument/2006/relationships/tags" Target="../tags/tag549.xml" /><Relationship Id="rId39" Type="http://schemas.openxmlformats.org/officeDocument/2006/relationships/tags" Target="../tags/tag550.xml" /><Relationship Id="rId4" Type="http://schemas.openxmlformats.org/officeDocument/2006/relationships/tags" Target="../tags/tag515.xml" /><Relationship Id="rId40" Type="http://schemas.openxmlformats.org/officeDocument/2006/relationships/tags" Target="../tags/tag551.xml" /><Relationship Id="rId41" Type="http://schemas.openxmlformats.org/officeDocument/2006/relationships/tags" Target="../tags/tag552.xml" /><Relationship Id="rId42" Type="http://schemas.openxmlformats.org/officeDocument/2006/relationships/tags" Target="../tags/tag553.xml" /><Relationship Id="rId43" Type="http://schemas.openxmlformats.org/officeDocument/2006/relationships/tags" Target="../tags/tag554.xml" /><Relationship Id="rId44" Type="http://schemas.openxmlformats.org/officeDocument/2006/relationships/tags" Target="../tags/tag555.xml" /><Relationship Id="rId45" Type="http://schemas.openxmlformats.org/officeDocument/2006/relationships/tags" Target="../tags/tag556.xml" /><Relationship Id="rId46" Type="http://schemas.openxmlformats.org/officeDocument/2006/relationships/tags" Target="../tags/tag557.xml" /><Relationship Id="rId47" Type="http://schemas.openxmlformats.org/officeDocument/2006/relationships/tags" Target="../tags/tag55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516.xml" /><Relationship Id="rId6" Type="http://schemas.openxmlformats.org/officeDocument/2006/relationships/tags" Target="../tags/tag517.xml" /><Relationship Id="rId7" Type="http://schemas.openxmlformats.org/officeDocument/2006/relationships/tags" Target="../tags/tag518.xml" /><Relationship Id="rId8" Type="http://schemas.openxmlformats.org/officeDocument/2006/relationships/tags" Target="../tags/tag519.xml" /><Relationship Id="rId9" Type="http://schemas.openxmlformats.org/officeDocument/2006/relationships/tags" Target="../tags/tag52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9.xml" /><Relationship Id="rId10" Type="http://schemas.openxmlformats.org/officeDocument/2006/relationships/tags" Target="../tags/tag567.xml" /><Relationship Id="rId11" Type="http://schemas.openxmlformats.org/officeDocument/2006/relationships/tags" Target="../tags/tag568.xml" /><Relationship Id="rId12" Type="http://schemas.openxmlformats.org/officeDocument/2006/relationships/tags" Target="../tags/tag569.xml" /><Relationship Id="rId13" Type="http://schemas.openxmlformats.org/officeDocument/2006/relationships/tags" Target="../tags/tag570.xml" /><Relationship Id="rId14" Type="http://schemas.openxmlformats.org/officeDocument/2006/relationships/tags" Target="../tags/tag571.xml" /><Relationship Id="rId15" Type="http://schemas.openxmlformats.org/officeDocument/2006/relationships/tags" Target="../tags/tag572.xml" /><Relationship Id="rId16" Type="http://schemas.openxmlformats.org/officeDocument/2006/relationships/tags" Target="../tags/tag573.xml" /><Relationship Id="rId17" Type="http://schemas.openxmlformats.org/officeDocument/2006/relationships/tags" Target="../tags/tag574.xml" /><Relationship Id="rId18" Type="http://schemas.openxmlformats.org/officeDocument/2006/relationships/tags" Target="../tags/tag575.xml" /><Relationship Id="rId19" Type="http://schemas.openxmlformats.org/officeDocument/2006/relationships/tags" Target="../tags/tag576.xml" /><Relationship Id="rId2" Type="http://schemas.openxmlformats.org/officeDocument/2006/relationships/tags" Target="../tags/tag560.xml" /><Relationship Id="rId20" Type="http://schemas.openxmlformats.org/officeDocument/2006/relationships/tags" Target="../tags/tag577.xml" /><Relationship Id="rId21" Type="http://schemas.openxmlformats.org/officeDocument/2006/relationships/tags" Target="../tags/tag578.xml" /><Relationship Id="rId22" Type="http://schemas.openxmlformats.org/officeDocument/2006/relationships/tags" Target="../tags/tag579.xml" /><Relationship Id="rId23" Type="http://schemas.openxmlformats.org/officeDocument/2006/relationships/tags" Target="../tags/tag580.xml" /><Relationship Id="rId24" Type="http://schemas.openxmlformats.org/officeDocument/2006/relationships/tags" Target="../tags/tag581.xml" /><Relationship Id="rId25" Type="http://schemas.openxmlformats.org/officeDocument/2006/relationships/tags" Target="../tags/tag582.xml" /><Relationship Id="rId26" Type="http://schemas.openxmlformats.org/officeDocument/2006/relationships/tags" Target="../tags/tag583.xml" /><Relationship Id="rId27" Type="http://schemas.openxmlformats.org/officeDocument/2006/relationships/tags" Target="../tags/tag584.xml" /><Relationship Id="rId28" Type="http://schemas.openxmlformats.org/officeDocument/2006/relationships/tags" Target="../tags/tag585.xml" /><Relationship Id="rId29" Type="http://schemas.openxmlformats.org/officeDocument/2006/relationships/tags" Target="../tags/tag586.xml" /><Relationship Id="rId3" Type="http://schemas.openxmlformats.org/officeDocument/2006/relationships/image" Target="../media/image1.png" /><Relationship Id="rId30" Type="http://schemas.openxmlformats.org/officeDocument/2006/relationships/tags" Target="../tags/tag587.xml" /><Relationship Id="rId31" Type="http://schemas.openxmlformats.org/officeDocument/2006/relationships/tags" Target="../tags/tag588.xml" /><Relationship Id="rId32" Type="http://schemas.openxmlformats.org/officeDocument/2006/relationships/tags" Target="../tags/tag589.xml" /><Relationship Id="rId33" Type="http://schemas.openxmlformats.org/officeDocument/2006/relationships/tags" Target="../tags/tag590.xml" /><Relationship Id="rId34" Type="http://schemas.openxmlformats.org/officeDocument/2006/relationships/tags" Target="../tags/tag591.xml" /><Relationship Id="rId35" Type="http://schemas.openxmlformats.org/officeDocument/2006/relationships/tags" Target="../tags/tag592.xml" /><Relationship Id="rId36" Type="http://schemas.openxmlformats.org/officeDocument/2006/relationships/tags" Target="../tags/tag593.xml" /><Relationship Id="rId37" Type="http://schemas.openxmlformats.org/officeDocument/2006/relationships/tags" Target="../tags/tag594.xml" /><Relationship Id="rId38" Type="http://schemas.openxmlformats.org/officeDocument/2006/relationships/tags" Target="../tags/tag595.xml" /><Relationship Id="rId39" Type="http://schemas.openxmlformats.org/officeDocument/2006/relationships/tags" Target="../tags/tag596.xml" /><Relationship Id="rId4" Type="http://schemas.openxmlformats.org/officeDocument/2006/relationships/tags" Target="../tags/tag561.xml" /><Relationship Id="rId40" Type="http://schemas.openxmlformats.org/officeDocument/2006/relationships/tags" Target="../tags/tag597.xml" /><Relationship Id="rId41" Type="http://schemas.openxmlformats.org/officeDocument/2006/relationships/tags" Target="../tags/tag598.xml" /><Relationship Id="rId42" Type="http://schemas.openxmlformats.org/officeDocument/2006/relationships/tags" Target="../tags/tag599.xml" /><Relationship Id="rId43" Type="http://schemas.openxmlformats.org/officeDocument/2006/relationships/tags" Target="../tags/tag600.xml" /><Relationship Id="rId44" Type="http://schemas.openxmlformats.org/officeDocument/2006/relationships/tags" Target="../tags/tag601.xml" /><Relationship Id="rId45" Type="http://schemas.openxmlformats.org/officeDocument/2006/relationships/tags" Target="../tags/tag602.xml" /><Relationship Id="rId46" Type="http://schemas.openxmlformats.org/officeDocument/2006/relationships/tags" Target="../tags/tag603.xml" /><Relationship Id="rId47" Type="http://schemas.openxmlformats.org/officeDocument/2006/relationships/tags" Target="../tags/tag604.xml" /><Relationship Id="rId48" Type="http://schemas.openxmlformats.org/officeDocument/2006/relationships/tags" Target="../tags/tag605.xml" /><Relationship Id="rId49" Type="http://schemas.openxmlformats.org/officeDocument/2006/relationships/tags" Target="../tags/tag606.xml" /><Relationship Id="rId5" Type="http://schemas.openxmlformats.org/officeDocument/2006/relationships/tags" Target="../tags/tag562.xml" /><Relationship Id="rId50" Type="http://schemas.openxmlformats.org/officeDocument/2006/relationships/tags" Target="../tags/tag607.xml" /><Relationship Id="rId51" Type="http://schemas.openxmlformats.org/officeDocument/2006/relationships/tags" Target="../tags/tag608.xml" /><Relationship Id="rId52" Type="http://schemas.openxmlformats.org/officeDocument/2006/relationships/tags" Target="../tags/tag609.xml" /><Relationship Id="rId53" Type="http://schemas.openxmlformats.org/officeDocument/2006/relationships/tags" Target="../tags/tag610.xml" /><Relationship Id="rId54" Type="http://schemas.openxmlformats.org/officeDocument/2006/relationships/tags" Target="../tags/tag611.xml" /><Relationship Id="rId55" Type="http://schemas.openxmlformats.org/officeDocument/2006/relationships/tags" Target="../tags/tag612.xml" /><Relationship Id="rId56" Type="http://schemas.openxmlformats.org/officeDocument/2006/relationships/tags" Target="../tags/tag613.xml" /><Relationship Id="rId57" Type="http://schemas.openxmlformats.org/officeDocument/2006/relationships/tags" Target="../tags/tag614.xml" /><Relationship Id="rId58" Type="http://schemas.openxmlformats.org/officeDocument/2006/relationships/tags" Target="../tags/tag615.xml" /><Relationship Id="rId59" Type="http://schemas.openxmlformats.org/officeDocument/2006/relationships/tags" Target="../tags/tag616.xml" /><Relationship Id="rId6" Type="http://schemas.openxmlformats.org/officeDocument/2006/relationships/tags" Target="../tags/tag563.xml" /><Relationship Id="rId60" Type="http://schemas.openxmlformats.org/officeDocument/2006/relationships/tags" Target="../tags/tag617.xml" /><Relationship Id="rId61" Type="http://schemas.openxmlformats.org/officeDocument/2006/relationships/tags" Target="../tags/tag618.xml" /><Relationship Id="rId62" Type="http://schemas.openxmlformats.org/officeDocument/2006/relationships/tags" Target="../tags/tag619.xml" /><Relationship Id="rId63" Type="http://schemas.openxmlformats.org/officeDocument/2006/relationships/tags" Target="../tags/tag620.xml" /><Relationship Id="rId64" Type="http://schemas.openxmlformats.org/officeDocument/2006/relationships/tags" Target="../tags/tag621.xml" /><Relationship Id="rId65" Type="http://schemas.openxmlformats.org/officeDocument/2006/relationships/tags" Target="../tags/tag622.xml" /><Relationship Id="rId66" Type="http://schemas.openxmlformats.org/officeDocument/2006/relationships/tags" Target="../tags/tag623.xml" /><Relationship Id="rId67" Type="http://schemas.openxmlformats.org/officeDocument/2006/relationships/tags" Target="../tags/tag624.xml" /><Relationship Id="rId68" Type="http://schemas.openxmlformats.org/officeDocument/2006/relationships/tags" Target="../tags/tag625.xml" /><Relationship Id="rId69" Type="http://schemas.openxmlformats.org/officeDocument/2006/relationships/tags" Target="../tags/tag626.xml" /><Relationship Id="rId7" Type="http://schemas.openxmlformats.org/officeDocument/2006/relationships/tags" Target="../tags/tag564.xml" /><Relationship Id="rId70" Type="http://schemas.openxmlformats.org/officeDocument/2006/relationships/tags" Target="../tags/tag627.xml" /><Relationship Id="rId71" Type="http://schemas.openxmlformats.org/officeDocument/2006/relationships/tags" Target="../tags/tag628.xml" /><Relationship Id="rId72" Type="http://schemas.openxmlformats.org/officeDocument/2006/relationships/tags" Target="../tags/tag629.xml" /><Relationship Id="rId73" Type="http://schemas.openxmlformats.org/officeDocument/2006/relationships/tags" Target="../tags/tag630.xml" /><Relationship Id="rId74" Type="http://schemas.openxmlformats.org/officeDocument/2006/relationships/tags" Target="../tags/tag631.xml" /><Relationship Id="rId75" Type="http://schemas.openxmlformats.org/officeDocument/2006/relationships/tags" Target="../tags/tag632.xml" /><Relationship Id="rId76" Type="http://schemas.openxmlformats.org/officeDocument/2006/relationships/tags" Target="../tags/tag633.xml" /><Relationship Id="rId77" Type="http://schemas.openxmlformats.org/officeDocument/2006/relationships/tags" Target="../tags/tag634.xml" /><Relationship Id="rId78" Type="http://schemas.openxmlformats.org/officeDocument/2006/relationships/tags" Target="../tags/tag635.xml" /><Relationship Id="rId79" Type="http://schemas.openxmlformats.org/officeDocument/2006/relationships/tags" Target="../tags/tag636.xml" /><Relationship Id="rId8" Type="http://schemas.openxmlformats.org/officeDocument/2006/relationships/tags" Target="../tags/tag565.xml" /><Relationship Id="rId80" Type="http://schemas.openxmlformats.org/officeDocument/2006/relationships/tags" Target="../tags/tag637.xml" /><Relationship Id="rId81" Type="http://schemas.openxmlformats.org/officeDocument/2006/relationships/tags" Target="../tags/tag638.xml" /><Relationship Id="rId82" Type="http://schemas.openxmlformats.org/officeDocument/2006/relationships/tags" Target="../tags/tag639.xml" /><Relationship Id="rId83" Type="http://schemas.openxmlformats.org/officeDocument/2006/relationships/tags" Target="../tags/tag640.xml" /><Relationship Id="rId84" Type="http://schemas.openxmlformats.org/officeDocument/2006/relationships/tags" Target="../tags/tag641.xml" /><Relationship Id="rId85" Type="http://schemas.openxmlformats.org/officeDocument/2006/relationships/tags" Target="../tags/tag642.xml" /><Relationship Id="rId86" Type="http://schemas.openxmlformats.org/officeDocument/2006/relationships/tags" Target="../tags/tag643.xml" /><Relationship Id="rId87" Type="http://schemas.openxmlformats.org/officeDocument/2006/relationships/tags" Target="../tags/tag644.xml" /><Relationship Id="rId88" Type="http://schemas.openxmlformats.org/officeDocument/2006/relationships/tags" Target="../tags/tag645.xml" /><Relationship Id="rId89" Type="http://schemas.openxmlformats.org/officeDocument/2006/relationships/tags" Target="../tags/tag646.xml" /><Relationship Id="rId9" Type="http://schemas.openxmlformats.org/officeDocument/2006/relationships/tags" Target="../tags/tag566.xml" /><Relationship Id="rId90" Type="http://schemas.openxmlformats.org/officeDocument/2006/relationships/tags" Target="../tags/tag647.xml" /><Relationship Id="rId91" Type="http://schemas.openxmlformats.org/officeDocument/2006/relationships/tags" Target="../tags/tag648.xml" /><Relationship Id="rId9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BC3F90-9A48-416E-BF32-72F35ADC86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DF20CA-2D26-45CE-B98D-8E1527DB79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1C4D4C-B8CE-4553-907D-D54AEC3456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56FFEA-61C7-4241-83A7-C6E3C7FE74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DA254E-9063-4E20-AA51-3C9786D527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E3A2988-F48E-49C1-B95C-497B179D49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B5E8E9-FC1D-472B-B214-E511CDAA4D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C2CCC8-CDEB-4AD9-8A6F-D87788A0CC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A44CB6-9E7D-4CD8-89A6-4B80549D91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FCC2A8-178F-4504-8E7C-C19FFECF86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1C6064-FBBE-4C73-8AD1-19C2213F92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椭圆 147"/>
          <p:cNvSpPr/>
          <p:nvPr>
            <p:custDataLst>
              <p:tags r:id="rId3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6" name="椭圆 148"/>
          <p:cNvSpPr/>
          <p:nvPr>
            <p:custDataLst>
              <p:tags r:id="rId4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8" name="椭圆 149"/>
          <p:cNvSpPr/>
          <p:nvPr>
            <p:custDataLst>
              <p:tags r:id="rId5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0" name="椭圆 150"/>
          <p:cNvSpPr/>
          <p:nvPr>
            <p:custDataLst>
              <p:tags r:id="rId6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2" name="椭圆 151"/>
          <p:cNvSpPr/>
          <p:nvPr>
            <p:custDataLst>
              <p:tags r:id="rId7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4" name="椭圆 152"/>
          <p:cNvSpPr/>
          <p:nvPr>
            <p:custDataLst>
              <p:tags r:id="rId8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6" name="椭圆 153"/>
          <p:cNvSpPr/>
          <p:nvPr>
            <p:custDataLst>
              <p:tags r:id="rId9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8" name="椭圆 154"/>
          <p:cNvSpPr/>
          <p:nvPr>
            <p:custDataLst>
              <p:tags r:id="rId10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0" name="椭圆 155"/>
          <p:cNvSpPr/>
          <p:nvPr>
            <p:custDataLst>
              <p:tags r:id="rId11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2" name="椭圆 156"/>
          <p:cNvSpPr/>
          <p:nvPr>
            <p:custDataLst>
              <p:tags r:id="rId12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4" name="椭圆 157"/>
          <p:cNvSpPr/>
          <p:nvPr>
            <p:custDataLst>
              <p:tags r:id="rId13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6" name="椭圆 158"/>
          <p:cNvSpPr/>
          <p:nvPr>
            <p:custDataLst>
              <p:tags r:id="rId14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8" name="椭圆 159"/>
          <p:cNvSpPr/>
          <p:nvPr>
            <p:custDataLst>
              <p:tags r:id="rId15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0" name="椭圆 160"/>
          <p:cNvSpPr/>
          <p:nvPr>
            <p:custDataLst>
              <p:tags r:id="rId16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2" name="椭圆 161"/>
          <p:cNvSpPr/>
          <p:nvPr>
            <p:custDataLst>
              <p:tags r:id="rId17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4" name="椭圆 162"/>
          <p:cNvSpPr/>
          <p:nvPr>
            <p:custDataLst>
              <p:tags r:id="rId18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6" name="椭圆 163"/>
          <p:cNvSpPr/>
          <p:nvPr>
            <p:custDataLst>
              <p:tags r:id="rId19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椭圆 164"/>
          <p:cNvSpPr/>
          <p:nvPr>
            <p:custDataLst>
              <p:tags r:id="rId20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0" name="椭圆 165"/>
          <p:cNvSpPr/>
          <p:nvPr>
            <p:custDataLst>
              <p:tags r:id="rId21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椭圆 166"/>
          <p:cNvSpPr/>
          <p:nvPr>
            <p:custDataLst>
              <p:tags r:id="rId22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4" name="椭圆 167"/>
          <p:cNvSpPr/>
          <p:nvPr>
            <p:custDataLst>
              <p:tags r:id="rId23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6" name="椭圆 168"/>
          <p:cNvSpPr/>
          <p:nvPr>
            <p:custDataLst>
              <p:tags r:id="rId24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8" name="椭圆 169"/>
          <p:cNvSpPr/>
          <p:nvPr>
            <p:custDataLst>
              <p:tags r:id="rId25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0" name="椭圆 170"/>
          <p:cNvSpPr/>
          <p:nvPr>
            <p:custDataLst>
              <p:tags r:id="rId26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2" name="椭圆 171"/>
          <p:cNvSpPr/>
          <p:nvPr>
            <p:custDataLst>
              <p:tags r:id="rId27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椭圆 172"/>
          <p:cNvSpPr/>
          <p:nvPr>
            <p:custDataLst>
              <p:tags r:id="rId28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椭圆 173"/>
          <p:cNvSpPr/>
          <p:nvPr>
            <p:custDataLst>
              <p:tags r:id="rId29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椭圆 174"/>
          <p:cNvSpPr/>
          <p:nvPr>
            <p:custDataLst>
              <p:tags r:id="rId30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椭圆 175"/>
          <p:cNvSpPr/>
          <p:nvPr>
            <p:custDataLst>
              <p:tags r:id="rId31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椭圆 176"/>
          <p:cNvSpPr/>
          <p:nvPr>
            <p:custDataLst>
              <p:tags r:id="rId32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任意多边形: 形状 258"/>
          <p:cNvSpPr/>
          <p:nvPr>
            <p:custDataLst>
              <p:tags r:id="rId33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6" name="任意多边形: 形状 259"/>
          <p:cNvSpPr/>
          <p:nvPr>
            <p:custDataLst>
              <p:tags r:id="rId34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任意多边形: 形状 265"/>
          <p:cNvSpPr/>
          <p:nvPr>
            <p:custDataLst>
              <p:tags r:id="rId35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0" name="任意多边形: 形状 268"/>
          <p:cNvSpPr/>
          <p:nvPr>
            <p:custDataLst>
              <p:tags r:id="rId36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2" name="任意多边形: 形状 273"/>
          <p:cNvSpPr/>
          <p:nvPr>
            <p:custDataLst>
              <p:tags r:id="rId37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任意多边形: 形状 274"/>
          <p:cNvSpPr/>
          <p:nvPr>
            <p:custDataLst>
              <p:tags r:id="rId38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6" name="椭圆 183"/>
          <p:cNvSpPr/>
          <p:nvPr>
            <p:custDataLst>
              <p:tags r:id="rId39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8" name="椭圆 184"/>
          <p:cNvSpPr/>
          <p:nvPr>
            <p:custDataLst>
              <p:tags r:id="rId40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椭圆 185"/>
          <p:cNvSpPr/>
          <p:nvPr>
            <p:custDataLst>
              <p:tags r:id="rId41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2" name="椭圆 186"/>
          <p:cNvSpPr/>
          <p:nvPr>
            <p:custDataLst>
              <p:tags r:id="rId42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4" name="椭圆 187"/>
          <p:cNvSpPr/>
          <p:nvPr>
            <p:custDataLst>
              <p:tags r:id="rId43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椭圆 188"/>
          <p:cNvSpPr/>
          <p:nvPr>
            <p:custDataLst>
              <p:tags r:id="rId44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8" name="椭圆 190"/>
          <p:cNvSpPr/>
          <p:nvPr>
            <p:custDataLst>
              <p:tags r:id="rId45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0" name="椭圆 191"/>
          <p:cNvSpPr/>
          <p:nvPr>
            <p:custDataLst>
              <p:tags r:id="rId46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椭圆 192"/>
          <p:cNvSpPr/>
          <p:nvPr>
            <p:custDataLst>
              <p:tags r:id="rId47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4" name="椭圆 197"/>
          <p:cNvSpPr/>
          <p:nvPr>
            <p:custDataLst>
              <p:tags r:id="rId48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6" name="椭圆 198"/>
          <p:cNvSpPr/>
          <p:nvPr>
            <p:custDataLst>
              <p:tags r:id="rId49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椭圆 203"/>
          <p:cNvSpPr/>
          <p:nvPr>
            <p:custDataLst>
              <p:tags r:id="rId50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0" name="椭圆 204"/>
          <p:cNvSpPr/>
          <p:nvPr>
            <p:custDataLst>
              <p:tags r:id="rId51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2" name="椭圆 209"/>
          <p:cNvSpPr/>
          <p:nvPr>
            <p:custDataLst>
              <p:tags r:id="rId52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4" name="椭圆 210"/>
          <p:cNvSpPr/>
          <p:nvPr>
            <p:custDataLst>
              <p:tags r:id="rId53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6" name="椭圆 215"/>
          <p:cNvSpPr/>
          <p:nvPr>
            <p:custDataLst>
              <p:tags r:id="rId54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8" name="椭圆 216"/>
          <p:cNvSpPr/>
          <p:nvPr>
            <p:custDataLst>
              <p:tags r:id="rId55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0" name="椭圆 221"/>
          <p:cNvSpPr/>
          <p:nvPr>
            <p:custDataLst>
              <p:tags r:id="rId56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2" name="椭圆 222"/>
          <p:cNvSpPr/>
          <p:nvPr>
            <p:custDataLst>
              <p:tags r:id="rId57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4" name="椭圆 223"/>
          <p:cNvSpPr/>
          <p:nvPr>
            <p:custDataLst>
              <p:tags r:id="rId58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6" name="椭圆 224"/>
          <p:cNvSpPr/>
          <p:nvPr>
            <p:custDataLst>
              <p:tags r:id="rId59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8" name="椭圆 225"/>
          <p:cNvSpPr/>
          <p:nvPr>
            <p:custDataLst>
              <p:tags r:id="rId60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0" name="椭圆 226"/>
          <p:cNvSpPr/>
          <p:nvPr>
            <p:custDataLst>
              <p:tags r:id="rId61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2" name="椭圆 227"/>
          <p:cNvSpPr/>
          <p:nvPr>
            <p:custDataLst>
              <p:tags r:id="rId62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4" name="椭圆 232"/>
          <p:cNvSpPr/>
          <p:nvPr>
            <p:custDataLst>
              <p:tags r:id="rId63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6" name="椭圆 233"/>
          <p:cNvSpPr/>
          <p:nvPr>
            <p:custDataLst>
              <p:tags r:id="rId64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8" name="椭圆 238"/>
          <p:cNvSpPr/>
          <p:nvPr>
            <p:custDataLst>
              <p:tags r:id="rId65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0" name="椭圆 239"/>
          <p:cNvSpPr/>
          <p:nvPr>
            <p:custDataLst>
              <p:tags r:id="rId66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2" name="椭圆 244"/>
          <p:cNvSpPr/>
          <p:nvPr>
            <p:custDataLst>
              <p:tags r:id="rId67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4" name="椭圆 245"/>
          <p:cNvSpPr/>
          <p:nvPr>
            <p:custDataLst>
              <p:tags r:id="rId68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6" name="椭圆 250"/>
          <p:cNvSpPr/>
          <p:nvPr>
            <p:custDataLst>
              <p:tags r:id="rId69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8" name="椭圆 251"/>
          <p:cNvSpPr/>
          <p:nvPr>
            <p:custDataLst>
              <p:tags r:id="rId70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0" name="椭圆 256"/>
          <p:cNvSpPr/>
          <p:nvPr>
            <p:custDataLst>
              <p:tags r:id="rId71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2" name="椭圆 257"/>
          <p:cNvSpPr/>
          <p:nvPr>
            <p:custDataLst>
              <p:tags r:id="rId72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4" name="椭圆 260"/>
          <p:cNvSpPr/>
          <p:nvPr>
            <p:custDataLst>
              <p:tags r:id="rId73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6" name="椭圆 261"/>
          <p:cNvSpPr/>
          <p:nvPr>
            <p:custDataLst>
              <p:tags r:id="rId74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8" name="椭圆 262"/>
          <p:cNvSpPr/>
          <p:nvPr>
            <p:custDataLst>
              <p:tags r:id="rId75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0" name="椭圆 263"/>
          <p:cNvSpPr/>
          <p:nvPr>
            <p:custDataLst>
              <p:tags r:id="rId76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2" name="椭圆 264"/>
          <p:cNvSpPr/>
          <p:nvPr>
            <p:custDataLst>
              <p:tags r:id="rId77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4" name="椭圆 266"/>
          <p:cNvSpPr/>
          <p:nvPr>
            <p:custDataLst>
              <p:tags r:id="rId78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6" name="椭圆 267"/>
          <p:cNvSpPr/>
          <p:nvPr>
            <p:custDataLst>
              <p:tags r:id="rId79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8" name="椭圆 269"/>
          <p:cNvSpPr/>
          <p:nvPr>
            <p:custDataLst>
              <p:tags r:id="rId80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0" name="椭圆 270"/>
          <p:cNvSpPr/>
          <p:nvPr>
            <p:custDataLst>
              <p:tags r:id="rId81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2" name="椭圆 271"/>
          <p:cNvSpPr/>
          <p:nvPr>
            <p:custDataLst>
              <p:tags r:id="rId82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4" name="椭圆 272"/>
          <p:cNvSpPr/>
          <p:nvPr>
            <p:custDataLst>
              <p:tags r:id="rId83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6" name="椭圆 275"/>
          <p:cNvSpPr/>
          <p:nvPr>
            <p:custDataLst>
              <p:tags r:id="rId84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3" name="图片 9" descr="亮着灯的房子  低可信度描述已自动生成"/>
          <p:cNvPicPr>
            <a:picLocks noChangeAspect="1"/>
          </p:cNvPicPr>
          <p:nvPr>
            <p:custDataLst>
              <p:tags r:id="rId86"/>
            </p:custDataLst>
          </p:nvPr>
        </p:nvPicPr>
        <p:blipFill>
          <a:blip r:embed="rId85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8918" name="标题 8"/>
          <p:cNvSpPr txBox="1">
            <a:spLocks noGrp="1"/>
          </p:cNvSpPr>
          <p:nvPr>
            <p:ph type="title" idx="3" hasCustomPrompt="1"/>
            <p:custDataLst>
              <p:tags r:id="rId87"/>
            </p:custDataLst>
          </p:nvPr>
        </p:nvSpPr>
        <p:spPr>
          <a:xfrm>
            <a:off x="1263650" y="1411605"/>
            <a:ext cx="7329805" cy="1946910"/>
          </a:xfrm>
          <a:prstGeom prst="rect">
            <a:avLst/>
          </a:prstGeom>
          <a:noFill/>
        </p:spPr>
        <p:txBody>
          <a:bodyPr vert="horz" wrap="square" rtlCol="0" anchor="b" anchorCtr="0">
            <a:normAutofit/>
          </a:bodyPr>
          <a:lstStyle>
            <a:defPPr>
              <a:defRPr lang="zh-CN"/>
            </a:defPPr>
            <a:lvl1pPr marL="0" marR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40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200000" scaled="1"/>
                </a:gradFill>
                <a:latin typeface="+中文标题" charset="0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just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920" name="副标题"/>
          <p:cNvSpPr txBox="1">
            <a:spLocks noGrp="1"/>
          </p:cNvSpPr>
          <p:nvPr>
            <p:ph type="body" idx="2" hasCustomPrompt="1"/>
            <p:custDataLst>
              <p:tags r:id="rId88"/>
            </p:custDataLst>
          </p:nvPr>
        </p:nvSpPr>
        <p:spPr>
          <a:xfrm>
            <a:off x="1287779" y="3358515"/>
            <a:ext cx="6624949" cy="4308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922" name="署名"/>
          <p:cNvSpPr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1328420" y="4029075"/>
            <a:ext cx="2402840" cy="483235"/>
          </a:xfrm>
          <a:prstGeom prst="roundRect">
            <a:avLst>
              <a:gd name="adj" fmla="val 213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924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6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28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19648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正文"/>
          <p:cNvSpPr txBox="1">
            <a:spLocks noGrp="1"/>
          </p:cNvSpPr>
          <p:nvPr>
            <p:ph idx="45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36" name="标题"/>
          <p:cNvSpPr txBox="1">
            <a:spLocks noGrp="1"/>
          </p:cNvSpPr>
          <p:nvPr>
            <p:ph type="title" idx="44"/>
            <p:custDataLst>
              <p:tags r:id="rId4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38" name="椭圆 125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0" name="椭圆 126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2" name="椭圆 127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4" name="椭圆 128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6" name="椭圆 129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8" name="椭圆 130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0" name="椭圆 131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2" name="椭圆 132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4" name="椭圆 133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6" name="椭圆 134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8" name="椭圆 135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0" name="椭圆 136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2" name="椭圆 137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4" name="椭圆 138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6" name="椭圆 139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8" name="椭圆 140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0" name="椭圆 141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2" name="椭圆 142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4" name="椭圆 143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6" name="椭圆 144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8" name="椭圆 145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0" name="椭圆 146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2" name="椭圆 147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4" name="椭圆 148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6" name="椭圆 149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8" name="椭圆 150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0" name="椭圆 151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2" name="椭圆 152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4" name="椭圆 153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6" name="椭圆 154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8" name="椭圆 191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0" name="椭圆 192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2" name="椭圆 194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4" name="椭圆 195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6" name="椭圆 196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8" name="椭圆 197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0" name="椭圆 198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2" name="椭圆 199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4" name="椭圆 200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6" name="椭圆 201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8" name="日期占位符 3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20" name="页脚占位符 4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022" name="灯片编号占位符 5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任意多边形: 形状 6"/>
          <p:cNvSpPr/>
          <p:nvPr>
            <p:custDataLst>
              <p:tags r:id="rId1"/>
            </p:custDataLst>
          </p:nvPr>
        </p:nvSpPr>
        <p:spPr>
          <a:xfrm>
            <a:off x="0" y="0"/>
            <a:ext cx="6992472" cy="6858000"/>
          </a:xfrm>
          <a:custGeom>
            <a:gdLst>
              <a:gd name="connsiteX0" fmla="*/ 0 w 6992472"/>
              <a:gd name="connsiteY0" fmla="*/ 0 h 6858000"/>
              <a:gd name="connsiteX1" fmla="*/ 5880084 w 6992472"/>
              <a:gd name="connsiteY1" fmla="*/ 0 h 6858000"/>
              <a:gd name="connsiteX2" fmla="*/ 5881147 w 6992472"/>
              <a:gd name="connsiteY2" fmla="*/ 1353 h 6858000"/>
              <a:gd name="connsiteX3" fmla="*/ 6992472 w 6992472"/>
              <a:gd name="connsiteY3" fmla="*/ 3348318 h 6858000"/>
              <a:gd name="connsiteX4" fmla="*/ 5881147 w 6992472"/>
              <a:gd name="connsiteY4" fmla="*/ 6695284 h 6858000"/>
              <a:gd name="connsiteX5" fmla="*/ 5753277 w 6992472"/>
              <a:gd name="connsiteY5" fmla="*/ 6858000 h 6858000"/>
              <a:gd name="connsiteX6" fmla="*/ 0 w 6992472"/>
              <a:gd name="connsiteY6" fmla="*/ 6858000 h 6858000"/>
              <a:gd name="connsiteX7" fmla="*/ 0 w 6992472"/>
              <a:gd name="connsiteY7" fmla="*/ 5021401 h 6858000"/>
              <a:gd name="connsiteX8" fmla="*/ 11047 w 6992472"/>
              <a:gd name="connsiteY8" fmla="*/ 5031441 h 6858000"/>
              <a:gd name="connsiteX9" fmla="*/ 1398494 w 6992472"/>
              <a:gd name="connsiteY9" fmla="*/ 5529521 h 6858000"/>
              <a:gd name="connsiteX10" fmla="*/ 3579697 w 6992472"/>
              <a:gd name="connsiteY10" fmla="*/ 3348318 h 6858000"/>
              <a:gd name="connsiteX11" fmla="*/ 1398494 w 6992472"/>
              <a:gd name="connsiteY11" fmla="*/ 1167115 h 6858000"/>
              <a:gd name="connsiteX12" fmla="*/ 11047 w 6992472"/>
              <a:gd name="connsiteY12" fmla="*/ 1665196 h 6858000"/>
              <a:gd name="connsiteX13" fmla="*/ 0 w 6992472"/>
              <a:gd name="connsiteY13" fmla="*/ 1675236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992471" h="6858000">
                <a:moveTo>
                  <a:pt x="0" y="0"/>
                </a:moveTo>
                <a:lnTo>
                  <a:pt x="5880084" y="0"/>
                </a:lnTo>
                <a:lnTo>
                  <a:pt x="5881147" y="1353"/>
                </a:lnTo>
                <a:cubicBezTo>
                  <a:pt x="6579131" y="934667"/>
                  <a:pt x="6992472" y="2093222"/>
                  <a:pt x="6992472" y="3348318"/>
                </a:cubicBezTo>
                <a:cubicBezTo>
                  <a:pt x="6992472" y="4603415"/>
                  <a:pt x="6579131" y="5761970"/>
                  <a:pt x="5881147" y="6695284"/>
                </a:cubicBezTo>
                <a:lnTo>
                  <a:pt x="5753277" y="6858000"/>
                </a:lnTo>
                <a:lnTo>
                  <a:pt x="0" y="6858000"/>
                </a:lnTo>
                <a:lnTo>
                  <a:pt x="0" y="5021401"/>
                </a:lnTo>
                <a:lnTo>
                  <a:pt x="11047" y="5031441"/>
                </a:lnTo>
                <a:cubicBezTo>
                  <a:pt x="388087" y="5342602"/>
                  <a:pt x="871462" y="5529521"/>
                  <a:pt x="1398494" y="5529521"/>
                </a:cubicBezTo>
                <a:cubicBezTo>
                  <a:pt x="2603139" y="5529521"/>
                  <a:pt x="3579697" y="4552963"/>
                  <a:pt x="3579697" y="3348318"/>
                </a:cubicBezTo>
                <a:cubicBezTo>
                  <a:pt x="3579697" y="2143673"/>
                  <a:pt x="2603139" y="1167115"/>
                  <a:pt x="1398494" y="1167115"/>
                </a:cubicBezTo>
                <a:cubicBezTo>
                  <a:pt x="871462" y="1167115"/>
                  <a:pt x="388087" y="1354035"/>
                  <a:pt x="11047" y="1665196"/>
                </a:cubicBezTo>
                <a:lnTo>
                  <a:pt x="0" y="1675236"/>
                </a:ln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5" name="图片 251" descr="亮着灯的房子  低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21781" b="26370"/>
          <a:stretch>
            <a:fillRect/>
          </a:stretch>
        </p:blipFill>
        <p:spPr>
          <a:xfrm>
            <a:off x="0" y="2239832"/>
            <a:ext cx="6132513" cy="4618168"/>
          </a:xfrm>
          <a:custGeom>
            <a:gdLst>
              <a:gd name="connsiteX0" fmla="*/ 0 w 6132513"/>
              <a:gd name="connsiteY0" fmla="*/ 0 h 4618168"/>
              <a:gd name="connsiteX1" fmla="*/ 6132513 w 6132513"/>
              <a:gd name="connsiteY1" fmla="*/ 0 h 4618168"/>
              <a:gd name="connsiteX2" fmla="*/ 6132513 w 6132513"/>
              <a:gd name="connsiteY2" fmla="*/ 4618168 h 4618168"/>
              <a:gd name="connsiteX3" fmla="*/ 0 w 6132513"/>
              <a:gd name="connsiteY3" fmla="*/ 4618168 h 4618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32513" h="4618168">
                <a:moveTo>
                  <a:pt x="0" y="0"/>
                </a:moveTo>
                <a:lnTo>
                  <a:pt x="6132513" y="0"/>
                </a:lnTo>
                <a:lnTo>
                  <a:pt x="6132513" y="4618168"/>
                </a:lnTo>
                <a:lnTo>
                  <a:pt x="0" y="4618168"/>
                </a:lnTo>
                <a:close/>
              </a:path>
            </a:pathLst>
          </a:custGeom>
        </p:spPr>
      </p:pic>
      <p:sp>
        <p:nvSpPr>
          <p:cNvPr id="1049026" name="椭圆 24"/>
          <p:cNvSpPr/>
          <p:nvPr>
            <p:custDataLst>
              <p:tags r:id="rId4"/>
            </p:custDataLst>
          </p:nvPr>
        </p:nvSpPr>
        <p:spPr>
          <a:xfrm rot="5400000">
            <a:off x="346202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28" name="椭圆 25"/>
          <p:cNvSpPr/>
          <p:nvPr>
            <p:custDataLst>
              <p:tags r:id="rId5"/>
            </p:custDataLst>
          </p:nvPr>
        </p:nvSpPr>
        <p:spPr>
          <a:xfrm rot="5400000">
            <a:off x="346202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0" name="椭圆 221"/>
          <p:cNvSpPr/>
          <p:nvPr>
            <p:custDataLst>
              <p:tags r:id="rId6"/>
            </p:custDataLst>
          </p:nvPr>
        </p:nvSpPr>
        <p:spPr>
          <a:xfrm rot="5400000">
            <a:off x="346202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2" name="椭圆 222"/>
          <p:cNvSpPr/>
          <p:nvPr>
            <p:custDataLst>
              <p:tags r:id="rId7"/>
            </p:custDataLst>
          </p:nvPr>
        </p:nvSpPr>
        <p:spPr>
          <a:xfrm rot="5400000">
            <a:off x="346202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4" name="椭圆 26"/>
          <p:cNvSpPr/>
          <p:nvPr>
            <p:custDataLst>
              <p:tags r:id="rId8"/>
            </p:custDataLst>
          </p:nvPr>
        </p:nvSpPr>
        <p:spPr>
          <a:xfrm rot="5400000">
            <a:off x="327850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6" name="椭圆 27"/>
          <p:cNvSpPr/>
          <p:nvPr>
            <p:custDataLst>
              <p:tags r:id="rId9"/>
            </p:custDataLst>
          </p:nvPr>
        </p:nvSpPr>
        <p:spPr>
          <a:xfrm rot="5400000">
            <a:off x="327850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8" name="椭圆 215"/>
          <p:cNvSpPr/>
          <p:nvPr>
            <p:custDataLst>
              <p:tags r:id="rId10"/>
            </p:custDataLst>
          </p:nvPr>
        </p:nvSpPr>
        <p:spPr>
          <a:xfrm rot="5400000">
            <a:off x="327850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0" name="椭圆 216"/>
          <p:cNvSpPr/>
          <p:nvPr>
            <p:custDataLst>
              <p:tags r:id="rId11"/>
            </p:custDataLst>
          </p:nvPr>
        </p:nvSpPr>
        <p:spPr>
          <a:xfrm rot="5400000">
            <a:off x="327850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2" name="椭圆 28"/>
          <p:cNvSpPr/>
          <p:nvPr>
            <p:custDataLst>
              <p:tags r:id="rId12"/>
            </p:custDataLst>
          </p:nvPr>
        </p:nvSpPr>
        <p:spPr>
          <a:xfrm rot="5400000">
            <a:off x="309435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4" name="椭圆 29"/>
          <p:cNvSpPr/>
          <p:nvPr>
            <p:custDataLst>
              <p:tags r:id="rId13"/>
            </p:custDataLst>
          </p:nvPr>
        </p:nvSpPr>
        <p:spPr>
          <a:xfrm rot="5400000">
            <a:off x="309435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6" name="椭圆 209"/>
          <p:cNvSpPr/>
          <p:nvPr>
            <p:custDataLst>
              <p:tags r:id="rId14"/>
            </p:custDataLst>
          </p:nvPr>
        </p:nvSpPr>
        <p:spPr>
          <a:xfrm rot="5400000">
            <a:off x="309435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8" name="椭圆 210"/>
          <p:cNvSpPr/>
          <p:nvPr>
            <p:custDataLst>
              <p:tags r:id="rId15"/>
            </p:custDataLst>
          </p:nvPr>
        </p:nvSpPr>
        <p:spPr>
          <a:xfrm rot="5400000">
            <a:off x="309435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0" name="椭圆 32"/>
          <p:cNvSpPr/>
          <p:nvPr>
            <p:custDataLst>
              <p:tags r:id="rId16"/>
            </p:custDataLst>
          </p:nvPr>
        </p:nvSpPr>
        <p:spPr>
          <a:xfrm rot="5400000">
            <a:off x="291084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2" name="椭圆 33"/>
          <p:cNvSpPr/>
          <p:nvPr>
            <p:custDataLst>
              <p:tags r:id="rId17"/>
            </p:custDataLst>
          </p:nvPr>
        </p:nvSpPr>
        <p:spPr>
          <a:xfrm rot="5400000">
            <a:off x="291084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4" name="椭圆 203"/>
          <p:cNvSpPr/>
          <p:nvPr>
            <p:custDataLst>
              <p:tags r:id="rId18"/>
            </p:custDataLst>
          </p:nvPr>
        </p:nvSpPr>
        <p:spPr>
          <a:xfrm rot="5400000">
            <a:off x="291084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6" name="椭圆 204"/>
          <p:cNvSpPr/>
          <p:nvPr>
            <p:custDataLst>
              <p:tags r:id="rId19"/>
            </p:custDataLst>
          </p:nvPr>
        </p:nvSpPr>
        <p:spPr>
          <a:xfrm rot="5400000">
            <a:off x="291084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8" name="椭圆 39"/>
          <p:cNvSpPr/>
          <p:nvPr>
            <p:custDataLst>
              <p:tags r:id="rId20"/>
            </p:custDataLst>
          </p:nvPr>
        </p:nvSpPr>
        <p:spPr>
          <a:xfrm rot="5400000">
            <a:off x="272732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0" name="椭圆 40"/>
          <p:cNvSpPr/>
          <p:nvPr>
            <p:custDataLst>
              <p:tags r:id="rId21"/>
            </p:custDataLst>
          </p:nvPr>
        </p:nvSpPr>
        <p:spPr>
          <a:xfrm rot="5400000">
            <a:off x="272732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2" name="椭圆 197"/>
          <p:cNvSpPr/>
          <p:nvPr>
            <p:custDataLst>
              <p:tags r:id="rId22"/>
            </p:custDataLst>
          </p:nvPr>
        </p:nvSpPr>
        <p:spPr>
          <a:xfrm rot="5400000">
            <a:off x="272732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4" name="椭圆 198"/>
          <p:cNvSpPr/>
          <p:nvPr>
            <p:custDataLst>
              <p:tags r:id="rId23"/>
            </p:custDataLst>
          </p:nvPr>
        </p:nvSpPr>
        <p:spPr>
          <a:xfrm rot="5400000">
            <a:off x="272732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6" name="椭圆 184"/>
          <p:cNvSpPr/>
          <p:nvPr>
            <p:custDataLst>
              <p:tags r:id="rId24"/>
            </p:custDataLst>
          </p:nvPr>
        </p:nvSpPr>
        <p:spPr>
          <a:xfrm rot="5400000">
            <a:off x="437197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8" name="椭圆 185"/>
          <p:cNvSpPr/>
          <p:nvPr>
            <p:custDataLst>
              <p:tags r:id="rId25"/>
            </p:custDataLst>
          </p:nvPr>
        </p:nvSpPr>
        <p:spPr>
          <a:xfrm rot="5400000">
            <a:off x="437197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0" name="椭圆 186"/>
          <p:cNvSpPr/>
          <p:nvPr>
            <p:custDataLst>
              <p:tags r:id="rId26"/>
            </p:custDataLst>
          </p:nvPr>
        </p:nvSpPr>
        <p:spPr>
          <a:xfrm rot="5400000">
            <a:off x="437197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2" name="椭圆 187"/>
          <p:cNvSpPr/>
          <p:nvPr>
            <p:custDataLst>
              <p:tags r:id="rId27"/>
            </p:custDataLst>
          </p:nvPr>
        </p:nvSpPr>
        <p:spPr>
          <a:xfrm rot="5400000">
            <a:off x="437197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4" name="椭圆 178"/>
          <p:cNvSpPr/>
          <p:nvPr>
            <p:custDataLst>
              <p:tags r:id="rId28"/>
            </p:custDataLst>
          </p:nvPr>
        </p:nvSpPr>
        <p:spPr>
          <a:xfrm rot="5400000">
            <a:off x="418846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6" name="椭圆 179"/>
          <p:cNvSpPr/>
          <p:nvPr>
            <p:custDataLst>
              <p:tags r:id="rId29"/>
            </p:custDataLst>
          </p:nvPr>
        </p:nvSpPr>
        <p:spPr>
          <a:xfrm rot="5400000">
            <a:off x="418846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8" name="椭圆 180"/>
          <p:cNvSpPr/>
          <p:nvPr>
            <p:custDataLst>
              <p:tags r:id="rId30"/>
            </p:custDataLst>
          </p:nvPr>
        </p:nvSpPr>
        <p:spPr>
          <a:xfrm rot="5400000">
            <a:off x="418846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0" name="椭圆 181"/>
          <p:cNvSpPr/>
          <p:nvPr>
            <p:custDataLst>
              <p:tags r:id="rId31"/>
            </p:custDataLst>
          </p:nvPr>
        </p:nvSpPr>
        <p:spPr>
          <a:xfrm rot="5400000">
            <a:off x="418846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2" name="椭圆 172"/>
          <p:cNvSpPr/>
          <p:nvPr>
            <p:custDataLst>
              <p:tags r:id="rId32"/>
            </p:custDataLst>
          </p:nvPr>
        </p:nvSpPr>
        <p:spPr>
          <a:xfrm rot="5400000">
            <a:off x="400431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4" name="椭圆 173"/>
          <p:cNvSpPr/>
          <p:nvPr>
            <p:custDataLst>
              <p:tags r:id="rId33"/>
            </p:custDataLst>
          </p:nvPr>
        </p:nvSpPr>
        <p:spPr>
          <a:xfrm rot="5400000">
            <a:off x="400431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6" name="椭圆 174"/>
          <p:cNvSpPr/>
          <p:nvPr>
            <p:custDataLst>
              <p:tags r:id="rId34"/>
            </p:custDataLst>
          </p:nvPr>
        </p:nvSpPr>
        <p:spPr>
          <a:xfrm rot="5400000">
            <a:off x="400431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8" name="椭圆 175"/>
          <p:cNvSpPr/>
          <p:nvPr>
            <p:custDataLst>
              <p:tags r:id="rId35"/>
            </p:custDataLst>
          </p:nvPr>
        </p:nvSpPr>
        <p:spPr>
          <a:xfrm rot="5400000">
            <a:off x="400431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0" name="椭圆 166"/>
          <p:cNvSpPr/>
          <p:nvPr>
            <p:custDataLst>
              <p:tags r:id="rId36"/>
            </p:custDataLst>
          </p:nvPr>
        </p:nvSpPr>
        <p:spPr>
          <a:xfrm rot="5400000">
            <a:off x="382079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2" name="椭圆 167"/>
          <p:cNvSpPr/>
          <p:nvPr>
            <p:custDataLst>
              <p:tags r:id="rId37"/>
            </p:custDataLst>
          </p:nvPr>
        </p:nvSpPr>
        <p:spPr>
          <a:xfrm rot="5400000">
            <a:off x="382079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4" name="椭圆 168"/>
          <p:cNvSpPr/>
          <p:nvPr>
            <p:custDataLst>
              <p:tags r:id="rId38"/>
            </p:custDataLst>
          </p:nvPr>
        </p:nvSpPr>
        <p:spPr>
          <a:xfrm rot="5400000">
            <a:off x="382079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6" name="椭圆 169"/>
          <p:cNvSpPr/>
          <p:nvPr>
            <p:custDataLst>
              <p:tags r:id="rId39"/>
            </p:custDataLst>
          </p:nvPr>
        </p:nvSpPr>
        <p:spPr>
          <a:xfrm rot="5400000">
            <a:off x="382079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8" name="椭圆 160"/>
          <p:cNvSpPr/>
          <p:nvPr>
            <p:custDataLst>
              <p:tags r:id="rId40"/>
            </p:custDataLst>
          </p:nvPr>
        </p:nvSpPr>
        <p:spPr>
          <a:xfrm rot="5400000">
            <a:off x="363664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0" name="椭圆 161"/>
          <p:cNvSpPr/>
          <p:nvPr>
            <p:custDataLst>
              <p:tags r:id="rId41"/>
            </p:custDataLst>
          </p:nvPr>
        </p:nvSpPr>
        <p:spPr>
          <a:xfrm rot="5400000">
            <a:off x="363664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2" name="椭圆 162"/>
          <p:cNvSpPr/>
          <p:nvPr>
            <p:custDataLst>
              <p:tags r:id="rId42"/>
            </p:custDataLst>
          </p:nvPr>
        </p:nvSpPr>
        <p:spPr>
          <a:xfrm rot="5400000">
            <a:off x="363664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4" name="椭圆 163"/>
          <p:cNvSpPr/>
          <p:nvPr>
            <p:custDataLst>
              <p:tags r:id="rId43"/>
            </p:custDataLst>
          </p:nvPr>
        </p:nvSpPr>
        <p:spPr>
          <a:xfrm rot="5400000">
            <a:off x="363664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6" name="副标题"/>
          <p:cNvSpPr txBox="1">
            <a:spLocks noGrp="1"/>
          </p:cNvSpPr>
          <p:nvPr>
            <p:ph type="body" idx="2" hasCustomPrompt="1"/>
            <p:custDataLst>
              <p:tags r:id="rId44"/>
            </p:custDataLst>
          </p:nvPr>
        </p:nvSpPr>
        <p:spPr>
          <a:xfrm>
            <a:off x="0" y="2767965"/>
            <a:ext cx="4707890" cy="17430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0" normalizeH="0" baseline="0" noProof="1">
                <a:gradFill>
                  <a:gsLst>
                    <a:gs pos="30000">
                      <a:schemeClr val="accent2"/>
                    </a:gs>
                    <a:gs pos="74000">
                      <a:schemeClr val="accent2">
                        <a:alpha val="91000"/>
                        <a:lumMod val="97000"/>
                        <a:lumOff val="3000"/>
                      </a:schemeClr>
                    </a:gs>
                    <a:gs pos="99000">
                      <a:schemeClr val="accent2">
                        <a:alpha val="78000"/>
                        <a:lumMod val="91000"/>
                        <a:lumOff val="9000"/>
                      </a:schemeClr>
                    </a:gs>
                  </a:gsLst>
                  <a:lin ang="8100000" scaled="0"/>
                </a:gradFill>
                <a:latin typeface="+mj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lnSpc>
                <a:spcPct val="100000"/>
              </a:lnSpc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9108" name="标题"/>
          <p:cNvSpPr txBox="1">
            <a:spLocks noGrp="1"/>
          </p:cNvSpPr>
          <p:nvPr>
            <p:ph type="title" idx="1" hasCustomPrompt="1"/>
            <p:custDataLst>
              <p:tags r:id="rId45"/>
            </p:custDataLst>
          </p:nvPr>
        </p:nvSpPr>
        <p:spPr>
          <a:xfrm>
            <a:off x="581025" y="1445895"/>
            <a:ext cx="4126865" cy="138493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9110" name="日期占位符 2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112" name="页脚占位符 3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14" name="灯片编号占位符 4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18" name="任意多边形: 形状 258"/>
          <p:cNvSpPr/>
          <p:nvPr>
            <p:custDataLst>
              <p:tags r:id="rId2"/>
            </p:custDataLst>
          </p:nvPr>
        </p:nvSpPr>
        <p:spPr>
          <a:xfrm>
            <a:off x="0" y="0"/>
            <a:ext cx="12178550" cy="6858000"/>
          </a:xfrm>
          <a:custGeom>
            <a:gdLst>
              <a:gd name="connsiteX0" fmla="*/ 7516901 w 12178550"/>
              <a:gd name="connsiteY0" fmla="*/ 634894 h 6858000"/>
              <a:gd name="connsiteX1" fmla="*/ 4686282 w 12178550"/>
              <a:gd name="connsiteY1" fmla="*/ 3465513 h 6858000"/>
              <a:gd name="connsiteX2" fmla="*/ 7516901 w 12178550"/>
              <a:gd name="connsiteY2" fmla="*/ 6296132 h 6858000"/>
              <a:gd name="connsiteX3" fmla="*/ 10347520 w 12178550"/>
              <a:gd name="connsiteY3" fmla="*/ 3465513 h 6858000"/>
              <a:gd name="connsiteX4" fmla="*/ 7516901 w 12178550"/>
              <a:gd name="connsiteY4" fmla="*/ 634894 h 6858000"/>
              <a:gd name="connsiteX5" fmla="*/ 0 w 12178550"/>
              <a:gd name="connsiteY5" fmla="*/ 0 h 6858000"/>
              <a:gd name="connsiteX6" fmla="*/ 2152634 w 12178550"/>
              <a:gd name="connsiteY6" fmla="*/ 0 h 6858000"/>
              <a:gd name="connsiteX7" fmla="*/ 3872750 w 12178550"/>
              <a:gd name="connsiteY7" fmla="*/ 0 h 6858000"/>
              <a:gd name="connsiteX8" fmla="*/ 12178550 w 12178550"/>
              <a:gd name="connsiteY8" fmla="*/ 0 h 6858000"/>
              <a:gd name="connsiteX9" fmla="*/ 12178550 w 12178550"/>
              <a:gd name="connsiteY9" fmla="*/ 6858000 h 6858000"/>
              <a:gd name="connsiteX10" fmla="*/ 3872750 w 12178550"/>
              <a:gd name="connsiteY10" fmla="*/ 6858000 h 6858000"/>
              <a:gd name="connsiteX11" fmla="*/ 2105818 w 12178550"/>
              <a:gd name="connsiteY11" fmla="*/ 6858000 h 6858000"/>
              <a:gd name="connsiteX12" fmla="*/ 0 w 12178550"/>
              <a:gd name="connsiteY12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178550" h="6858000">
                <a:moveTo>
                  <a:pt x="7516901" y="634894"/>
                </a:moveTo>
                <a:cubicBezTo>
                  <a:pt x="5953593" y="634894"/>
                  <a:pt x="4686282" y="1902205"/>
                  <a:pt x="4686282" y="3465513"/>
                </a:cubicBezTo>
                <a:cubicBezTo>
                  <a:pt x="4686282" y="5028821"/>
                  <a:pt x="5953593" y="6296132"/>
                  <a:pt x="7516901" y="6296132"/>
                </a:cubicBezTo>
                <a:cubicBezTo>
                  <a:pt x="9080209" y="6296132"/>
                  <a:pt x="10347520" y="5028821"/>
                  <a:pt x="10347520" y="3465513"/>
                </a:cubicBezTo>
                <a:cubicBezTo>
                  <a:pt x="10347520" y="1902205"/>
                  <a:pt x="9080209" y="634894"/>
                  <a:pt x="7516901" y="634894"/>
                </a:cubicBezTo>
                <a:close/>
                <a:moveTo>
                  <a:pt x="0" y="0"/>
                </a:moveTo>
                <a:lnTo>
                  <a:pt x="2152634" y="0"/>
                </a:lnTo>
                <a:lnTo>
                  <a:pt x="3872750" y="0"/>
                </a:lnTo>
                <a:lnTo>
                  <a:pt x="12178550" y="0"/>
                </a:lnTo>
                <a:lnTo>
                  <a:pt x="12178550" y="6858000"/>
                </a:lnTo>
                <a:lnTo>
                  <a:pt x="3872750" y="6858000"/>
                </a:lnTo>
                <a:lnTo>
                  <a:pt x="210581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20" name="矩形: 圆角 10"/>
          <p:cNvSpPr/>
          <p:nvPr>
            <p:custDataLst>
              <p:tags r:id="rId3"/>
            </p:custDataLst>
          </p:nvPr>
        </p:nvSpPr>
        <p:spPr>
          <a:xfrm>
            <a:off x="739587" y="2005868"/>
            <a:ext cx="1566937" cy="484094"/>
          </a:xfrm>
          <a:prstGeom prst="roundRect">
            <a:avLst>
              <a:gd name="adj" fmla="val 32456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pic>
        <p:nvPicPr>
          <p:cNvPr id="2097157" name="图片 276" descr="亮着灯的房子  低可信度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122" name="椭圆 30"/>
          <p:cNvSpPr/>
          <p:nvPr>
            <p:custDataLst>
              <p:tags r:id="rId6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4" name="椭圆 34"/>
          <p:cNvSpPr/>
          <p:nvPr>
            <p:custDataLst>
              <p:tags r:id="rId7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6" name="椭圆 35"/>
          <p:cNvSpPr/>
          <p:nvPr>
            <p:custDataLst>
              <p:tags r:id="rId8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8" name="椭圆 36"/>
          <p:cNvSpPr/>
          <p:nvPr>
            <p:custDataLst>
              <p:tags r:id="rId9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0" name="椭圆 37"/>
          <p:cNvSpPr/>
          <p:nvPr>
            <p:custDataLst>
              <p:tags r:id="rId10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2" name="椭圆 38"/>
          <p:cNvSpPr/>
          <p:nvPr>
            <p:custDataLst>
              <p:tags r:id="rId11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4" name="椭圆 41"/>
          <p:cNvSpPr/>
          <p:nvPr>
            <p:custDataLst>
              <p:tags r:id="rId12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6" name="椭圆 42"/>
          <p:cNvSpPr/>
          <p:nvPr>
            <p:custDataLst>
              <p:tags r:id="rId13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8" name="椭圆 43"/>
          <p:cNvSpPr/>
          <p:nvPr>
            <p:custDataLst>
              <p:tags r:id="rId14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0" name="椭圆 44"/>
          <p:cNvSpPr/>
          <p:nvPr>
            <p:custDataLst>
              <p:tags r:id="rId15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2" name="椭圆 45"/>
          <p:cNvSpPr/>
          <p:nvPr>
            <p:custDataLst>
              <p:tags r:id="rId16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4" name="椭圆 46"/>
          <p:cNvSpPr/>
          <p:nvPr>
            <p:custDataLst>
              <p:tags r:id="rId17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6" name="椭圆 48"/>
          <p:cNvSpPr/>
          <p:nvPr>
            <p:custDataLst>
              <p:tags r:id="rId18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8" name="椭圆 49"/>
          <p:cNvSpPr/>
          <p:nvPr>
            <p:custDataLst>
              <p:tags r:id="rId19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0" name="椭圆 50"/>
          <p:cNvSpPr/>
          <p:nvPr>
            <p:custDataLst>
              <p:tags r:id="rId20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2" name="椭圆 51"/>
          <p:cNvSpPr/>
          <p:nvPr>
            <p:custDataLst>
              <p:tags r:id="rId21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4" name="椭圆 52"/>
          <p:cNvSpPr/>
          <p:nvPr>
            <p:custDataLst>
              <p:tags r:id="rId22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6" name="椭圆 53"/>
          <p:cNvSpPr/>
          <p:nvPr>
            <p:custDataLst>
              <p:tags r:id="rId23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8" name="椭圆 55"/>
          <p:cNvSpPr/>
          <p:nvPr>
            <p:custDataLst>
              <p:tags r:id="rId24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0" name="椭圆 56"/>
          <p:cNvSpPr/>
          <p:nvPr>
            <p:custDataLst>
              <p:tags r:id="rId25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2" name="椭圆 57"/>
          <p:cNvSpPr/>
          <p:nvPr>
            <p:custDataLst>
              <p:tags r:id="rId26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4" name="椭圆 58"/>
          <p:cNvSpPr/>
          <p:nvPr>
            <p:custDataLst>
              <p:tags r:id="rId27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6" name="椭圆 59"/>
          <p:cNvSpPr/>
          <p:nvPr>
            <p:custDataLst>
              <p:tags r:id="rId28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8" name="椭圆 60"/>
          <p:cNvSpPr/>
          <p:nvPr>
            <p:custDataLst>
              <p:tags r:id="rId29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0" name="椭圆 62"/>
          <p:cNvSpPr/>
          <p:nvPr>
            <p:custDataLst>
              <p:tags r:id="rId30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2" name="椭圆 63"/>
          <p:cNvSpPr/>
          <p:nvPr>
            <p:custDataLst>
              <p:tags r:id="rId31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4" name="椭圆 64"/>
          <p:cNvSpPr/>
          <p:nvPr>
            <p:custDataLst>
              <p:tags r:id="rId32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6" name="椭圆 65"/>
          <p:cNvSpPr/>
          <p:nvPr>
            <p:custDataLst>
              <p:tags r:id="rId33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8" name="椭圆 66"/>
          <p:cNvSpPr/>
          <p:nvPr>
            <p:custDataLst>
              <p:tags r:id="rId34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0" name="椭圆 67"/>
          <p:cNvSpPr/>
          <p:nvPr>
            <p:custDataLst>
              <p:tags r:id="rId35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2" name="椭圆 81"/>
          <p:cNvSpPr/>
          <p:nvPr>
            <p:custDataLst>
              <p:tags r:id="rId36"/>
            </p:custDataLst>
          </p:nvPr>
        </p:nvSpPr>
        <p:spPr>
          <a:xfrm>
            <a:off x="850328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4" name="椭圆 82"/>
          <p:cNvSpPr/>
          <p:nvPr>
            <p:custDataLst>
              <p:tags r:id="rId37"/>
            </p:custDataLst>
          </p:nvPr>
        </p:nvSpPr>
        <p:spPr>
          <a:xfrm>
            <a:off x="871347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6" name="椭圆 83"/>
          <p:cNvSpPr/>
          <p:nvPr>
            <p:custDataLst>
              <p:tags r:id="rId38"/>
            </p:custDataLst>
          </p:nvPr>
        </p:nvSpPr>
        <p:spPr>
          <a:xfrm>
            <a:off x="892429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8" name="椭圆 84"/>
          <p:cNvSpPr/>
          <p:nvPr>
            <p:custDataLst>
              <p:tags r:id="rId39"/>
            </p:custDataLst>
          </p:nvPr>
        </p:nvSpPr>
        <p:spPr>
          <a:xfrm>
            <a:off x="913447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0" name="椭圆 85"/>
          <p:cNvSpPr/>
          <p:nvPr>
            <p:custDataLst>
              <p:tags r:id="rId40"/>
            </p:custDataLst>
          </p:nvPr>
        </p:nvSpPr>
        <p:spPr>
          <a:xfrm>
            <a:off x="934529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2" name="椭圆 86"/>
          <p:cNvSpPr/>
          <p:nvPr>
            <p:custDataLst>
              <p:tags r:id="rId41"/>
            </p:custDataLst>
          </p:nvPr>
        </p:nvSpPr>
        <p:spPr>
          <a:xfrm>
            <a:off x="955548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4" name="椭圆 75"/>
          <p:cNvSpPr/>
          <p:nvPr>
            <p:custDataLst>
              <p:tags r:id="rId42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6" name="椭圆 76"/>
          <p:cNvSpPr/>
          <p:nvPr>
            <p:custDataLst>
              <p:tags r:id="rId43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8" name="椭圆 77"/>
          <p:cNvSpPr/>
          <p:nvPr>
            <p:custDataLst>
              <p:tags r:id="rId44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0" name="椭圆 78"/>
          <p:cNvSpPr/>
          <p:nvPr>
            <p:custDataLst>
              <p:tags r:id="rId45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2" name="椭圆 79"/>
          <p:cNvSpPr/>
          <p:nvPr>
            <p:custDataLst>
              <p:tags r:id="rId46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4" name="椭圆 80"/>
          <p:cNvSpPr/>
          <p:nvPr>
            <p:custDataLst>
              <p:tags r:id="rId47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6" name="椭圆 252"/>
          <p:cNvSpPr/>
          <p:nvPr>
            <p:custDataLst>
              <p:tags r:id="rId48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8" name="椭圆 253"/>
          <p:cNvSpPr/>
          <p:nvPr>
            <p:custDataLst>
              <p:tags r:id="rId49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0" name="椭圆 254"/>
          <p:cNvSpPr/>
          <p:nvPr>
            <p:custDataLst>
              <p:tags r:id="rId50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2" name="椭圆 255"/>
          <p:cNvSpPr/>
          <p:nvPr>
            <p:custDataLst>
              <p:tags r:id="rId51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4" name="椭圆 246"/>
          <p:cNvSpPr/>
          <p:nvPr>
            <p:custDataLst>
              <p:tags r:id="rId52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6" name="椭圆 247"/>
          <p:cNvSpPr/>
          <p:nvPr>
            <p:custDataLst>
              <p:tags r:id="rId53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8" name="椭圆 248"/>
          <p:cNvSpPr/>
          <p:nvPr>
            <p:custDataLst>
              <p:tags r:id="rId54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0" name="椭圆 249"/>
          <p:cNvSpPr/>
          <p:nvPr>
            <p:custDataLst>
              <p:tags r:id="rId55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2" name="椭圆 240"/>
          <p:cNvSpPr/>
          <p:nvPr>
            <p:custDataLst>
              <p:tags r:id="rId56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4" name="椭圆 241"/>
          <p:cNvSpPr/>
          <p:nvPr>
            <p:custDataLst>
              <p:tags r:id="rId57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6" name="椭圆 242"/>
          <p:cNvSpPr/>
          <p:nvPr>
            <p:custDataLst>
              <p:tags r:id="rId58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8" name="椭圆 243"/>
          <p:cNvSpPr/>
          <p:nvPr>
            <p:custDataLst>
              <p:tags r:id="rId59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0" name="椭圆 234"/>
          <p:cNvSpPr/>
          <p:nvPr>
            <p:custDataLst>
              <p:tags r:id="rId60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2" name="椭圆 235"/>
          <p:cNvSpPr/>
          <p:nvPr>
            <p:custDataLst>
              <p:tags r:id="rId61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4" name="椭圆 236"/>
          <p:cNvSpPr/>
          <p:nvPr>
            <p:custDataLst>
              <p:tags r:id="rId62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6" name="椭圆 237"/>
          <p:cNvSpPr/>
          <p:nvPr>
            <p:custDataLst>
              <p:tags r:id="rId63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8" name="椭圆 228"/>
          <p:cNvSpPr/>
          <p:nvPr>
            <p:custDataLst>
              <p:tags r:id="rId64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0" name="椭圆 229"/>
          <p:cNvSpPr/>
          <p:nvPr>
            <p:custDataLst>
              <p:tags r:id="rId65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2" name="椭圆 230"/>
          <p:cNvSpPr/>
          <p:nvPr>
            <p:custDataLst>
              <p:tags r:id="rId66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4" name="椭圆 231"/>
          <p:cNvSpPr/>
          <p:nvPr>
            <p:custDataLst>
              <p:tags r:id="rId67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6" name="椭圆 217"/>
          <p:cNvSpPr/>
          <p:nvPr>
            <p:custDataLst>
              <p:tags r:id="rId68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8" name="椭圆 218"/>
          <p:cNvSpPr/>
          <p:nvPr>
            <p:custDataLst>
              <p:tags r:id="rId69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0" name="椭圆 219"/>
          <p:cNvSpPr/>
          <p:nvPr>
            <p:custDataLst>
              <p:tags r:id="rId70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2" name="椭圆 220"/>
          <p:cNvSpPr/>
          <p:nvPr>
            <p:custDataLst>
              <p:tags r:id="rId71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4" name="椭圆 211"/>
          <p:cNvSpPr/>
          <p:nvPr>
            <p:custDataLst>
              <p:tags r:id="rId72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6" name="椭圆 212"/>
          <p:cNvSpPr/>
          <p:nvPr>
            <p:custDataLst>
              <p:tags r:id="rId73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8" name="椭圆 213"/>
          <p:cNvSpPr/>
          <p:nvPr>
            <p:custDataLst>
              <p:tags r:id="rId74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0" name="椭圆 214"/>
          <p:cNvSpPr/>
          <p:nvPr>
            <p:custDataLst>
              <p:tags r:id="rId75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2" name="椭圆 205"/>
          <p:cNvSpPr/>
          <p:nvPr>
            <p:custDataLst>
              <p:tags r:id="rId76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4" name="椭圆 206"/>
          <p:cNvSpPr/>
          <p:nvPr>
            <p:custDataLst>
              <p:tags r:id="rId77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6" name="椭圆 207"/>
          <p:cNvSpPr/>
          <p:nvPr>
            <p:custDataLst>
              <p:tags r:id="rId78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8" name="椭圆 208"/>
          <p:cNvSpPr/>
          <p:nvPr>
            <p:custDataLst>
              <p:tags r:id="rId79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0" name="椭圆 199"/>
          <p:cNvSpPr/>
          <p:nvPr>
            <p:custDataLst>
              <p:tags r:id="rId80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2" name="椭圆 200"/>
          <p:cNvSpPr/>
          <p:nvPr>
            <p:custDataLst>
              <p:tags r:id="rId81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4" name="椭圆 201"/>
          <p:cNvSpPr/>
          <p:nvPr>
            <p:custDataLst>
              <p:tags r:id="rId82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6" name="椭圆 202"/>
          <p:cNvSpPr/>
          <p:nvPr>
            <p:custDataLst>
              <p:tags r:id="rId83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8" name="椭圆 193"/>
          <p:cNvSpPr/>
          <p:nvPr>
            <p:custDataLst>
              <p:tags r:id="rId84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0" name="椭圆 194"/>
          <p:cNvSpPr/>
          <p:nvPr>
            <p:custDataLst>
              <p:tags r:id="rId85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2" name="椭圆 195"/>
          <p:cNvSpPr/>
          <p:nvPr>
            <p:custDataLst>
              <p:tags r:id="rId86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4" name="椭圆 196"/>
          <p:cNvSpPr/>
          <p:nvPr>
            <p:custDataLst>
              <p:tags r:id="rId87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6" name="标题"/>
          <p:cNvSpPr txBox="1">
            <a:spLocks noGrp="1"/>
          </p:cNvSpPr>
          <p:nvPr>
            <p:ph type="title" idx="2" hasCustomPrompt="1"/>
            <p:custDataLst>
              <p:tags r:id="rId88"/>
            </p:custDataLst>
          </p:nvPr>
        </p:nvSpPr>
        <p:spPr>
          <a:xfrm>
            <a:off x="624205" y="2734945"/>
            <a:ext cx="7391400" cy="233172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9288" name="署名"/>
          <p:cNvSpPr txBox="1"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854075" y="1958975"/>
            <a:ext cx="1277620" cy="577215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bg1"/>
                </a:solidFill>
                <a:latin typeface="+mn-lt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/>
            <a:r>
              <a:rPr err="1">
                <a:sym typeface="+mn-ea"/>
              </a:rPr>
              <a:t>编辑文本</a:t>
            </a:r>
            <a:endParaRPr>
              <a:sym typeface="+mn-ea"/>
            </a:endParaRPr>
          </a:p>
        </p:txBody>
      </p:sp>
      <p:sp>
        <p:nvSpPr>
          <p:cNvPr id="1049290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92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294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正文"/>
          <p:cNvSpPr txBox="1">
            <a:spLocks noGrp="1"/>
          </p:cNvSpPr>
          <p:nvPr>
            <p:ph idx="46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2" name="正文"/>
          <p:cNvSpPr txBox="1">
            <a:spLocks noGrp="1"/>
          </p:cNvSpPr>
          <p:nvPr>
            <p:ph idx="45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4" name="椭圆 506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6" name="椭圆 507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8" name="椭圆 508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0" name="椭圆 509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2" name="椭圆 510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4" name="椭圆 511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6" name="椭圆 512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8" name="椭圆 513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0" name="椭圆 514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2" name="椭圆 515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4" name="椭圆 516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6" name="椭圆 517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8" name="椭圆 518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0" name="椭圆 519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2" name="椭圆 520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4" name="椭圆 521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6" name="椭圆 522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8" name="椭圆 523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0" name="椭圆 524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2" name="椭圆 525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4" name="椭圆 526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6" name="椭圆 527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8" name="椭圆 528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0" name="椭圆 529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2" name="椭圆 530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4" name="椭圆 531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6" name="椭圆 532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8" name="椭圆 533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0" name="椭圆 534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2" name="椭圆 535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4" name="椭圆 536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6" name="椭圆 537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8" name="椭圆 538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0" name="椭圆 539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2" name="椭圆 540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4" name="椭圆 541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6" name="椭圆 542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8" name="椭圆 543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0" name="椭圆 544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2" name="椭圆 545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4" name="标题"/>
          <p:cNvSpPr txBox="1">
            <a:spLocks noGrp="1"/>
          </p:cNvSpPr>
          <p:nvPr>
            <p:ph type="title" idx="1"/>
            <p:custDataLst>
              <p:tags r:id="rId45"/>
            </p:custDataLst>
          </p:nvPr>
        </p:nvSpPr>
        <p:spPr>
          <a:xfrm>
            <a:off x="608400" y="442348"/>
            <a:ext cx="10969200" cy="68135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386" name="日期占位符 4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8" name="页脚占位符 5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390" name="灯片编号占位符 6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任意多边形: 形状 3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正文"/>
          <p:cNvSpPr txBox="1">
            <a:spLocks noGrp="1"/>
          </p:cNvSpPr>
          <p:nvPr>
            <p:ph idx="48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98" name="标题"/>
          <p:cNvSpPr txBox="1">
            <a:spLocks noGrp="1"/>
          </p:cNvSpPr>
          <p:nvPr>
            <p:ph type="title" idx="47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0" name="正文"/>
          <p:cNvSpPr txBox="1">
            <a:spLocks noGrp="1"/>
          </p:cNvSpPr>
          <p:nvPr>
            <p:ph idx="46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402" name="标题"/>
          <p:cNvSpPr txBox="1">
            <a:spLocks noGrp="1"/>
          </p:cNvSpPr>
          <p:nvPr>
            <p:ph type="title" idx="45"/>
            <p:custDataLst>
              <p:tags r:id="rId6"/>
            </p:custDataLst>
          </p:nvPr>
        </p:nvSpPr>
        <p:spPr>
          <a:xfrm>
            <a:off x="608400" y="1429865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4" name="椭圆 125"/>
          <p:cNvSpPr/>
          <p:nvPr>
            <p:custDataLst>
              <p:tags r:id="rId7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6" name="椭圆 126"/>
          <p:cNvSpPr/>
          <p:nvPr>
            <p:custDataLst>
              <p:tags r:id="rId8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8" name="椭圆 127"/>
          <p:cNvSpPr/>
          <p:nvPr>
            <p:custDataLst>
              <p:tags r:id="rId9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0" name="椭圆 128"/>
          <p:cNvSpPr/>
          <p:nvPr>
            <p:custDataLst>
              <p:tags r:id="rId10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2" name="椭圆 129"/>
          <p:cNvSpPr/>
          <p:nvPr>
            <p:custDataLst>
              <p:tags r:id="rId11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4" name="椭圆 130"/>
          <p:cNvSpPr/>
          <p:nvPr>
            <p:custDataLst>
              <p:tags r:id="rId12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6" name="椭圆 131"/>
          <p:cNvSpPr/>
          <p:nvPr>
            <p:custDataLst>
              <p:tags r:id="rId13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8" name="椭圆 132"/>
          <p:cNvSpPr/>
          <p:nvPr>
            <p:custDataLst>
              <p:tags r:id="rId14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0" name="椭圆 133"/>
          <p:cNvSpPr/>
          <p:nvPr>
            <p:custDataLst>
              <p:tags r:id="rId15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2" name="椭圆 134"/>
          <p:cNvSpPr/>
          <p:nvPr>
            <p:custDataLst>
              <p:tags r:id="rId16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4" name="椭圆 135"/>
          <p:cNvSpPr/>
          <p:nvPr>
            <p:custDataLst>
              <p:tags r:id="rId17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6" name="椭圆 136"/>
          <p:cNvSpPr/>
          <p:nvPr>
            <p:custDataLst>
              <p:tags r:id="rId18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8" name="椭圆 137"/>
          <p:cNvSpPr/>
          <p:nvPr>
            <p:custDataLst>
              <p:tags r:id="rId19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0" name="椭圆 138"/>
          <p:cNvSpPr/>
          <p:nvPr>
            <p:custDataLst>
              <p:tags r:id="rId20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2" name="椭圆 139"/>
          <p:cNvSpPr/>
          <p:nvPr>
            <p:custDataLst>
              <p:tags r:id="rId21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4" name="椭圆 140"/>
          <p:cNvSpPr/>
          <p:nvPr>
            <p:custDataLst>
              <p:tags r:id="rId22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6" name="椭圆 141"/>
          <p:cNvSpPr/>
          <p:nvPr>
            <p:custDataLst>
              <p:tags r:id="rId23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8" name="椭圆 142"/>
          <p:cNvSpPr/>
          <p:nvPr>
            <p:custDataLst>
              <p:tags r:id="rId24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0" name="椭圆 143"/>
          <p:cNvSpPr/>
          <p:nvPr>
            <p:custDataLst>
              <p:tags r:id="rId25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2" name="椭圆 144"/>
          <p:cNvSpPr/>
          <p:nvPr>
            <p:custDataLst>
              <p:tags r:id="rId26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4" name="椭圆 145"/>
          <p:cNvSpPr/>
          <p:nvPr>
            <p:custDataLst>
              <p:tags r:id="rId27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6" name="椭圆 146"/>
          <p:cNvSpPr/>
          <p:nvPr>
            <p:custDataLst>
              <p:tags r:id="rId28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8" name="椭圆 147"/>
          <p:cNvSpPr/>
          <p:nvPr>
            <p:custDataLst>
              <p:tags r:id="rId29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0" name="椭圆 148"/>
          <p:cNvSpPr/>
          <p:nvPr>
            <p:custDataLst>
              <p:tags r:id="rId30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2" name="椭圆 149"/>
          <p:cNvSpPr/>
          <p:nvPr>
            <p:custDataLst>
              <p:tags r:id="rId31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4" name="椭圆 150"/>
          <p:cNvSpPr/>
          <p:nvPr>
            <p:custDataLst>
              <p:tags r:id="rId32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6" name="椭圆 151"/>
          <p:cNvSpPr/>
          <p:nvPr>
            <p:custDataLst>
              <p:tags r:id="rId33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8" name="椭圆 152"/>
          <p:cNvSpPr/>
          <p:nvPr>
            <p:custDataLst>
              <p:tags r:id="rId34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0" name="椭圆 153"/>
          <p:cNvSpPr/>
          <p:nvPr>
            <p:custDataLst>
              <p:tags r:id="rId35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2" name="椭圆 154"/>
          <p:cNvSpPr/>
          <p:nvPr>
            <p:custDataLst>
              <p:tags r:id="rId36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4" name="椭圆 191"/>
          <p:cNvSpPr/>
          <p:nvPr>
            <p:custDataLst>
              <p:tags r:id="rId37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6" name="椭圆 192"/>
          <p:cNvSpPr/>
          <p:nvPr>
            <p:custDataLst>
              <p:tags r:id="rId38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8" name="椭圆 194"/>
          <p:cNvSpPr/>
          <p:nvPr>
            <p:custDataLst>
              <p:tags r:id="rId39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0" name="椭圆 195"/>
          <p:cNvSpPr/>
          <p:nvPr>
            <p:custDataLst>
              <p:tags r:id="rId40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2" name="椭圆 196"/>
          <p:cNvSpPr/>
          <p:nvPr>
            <p:custDataLst>
              <p:tags r:id="rId41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4" name="椭圆 197"/>
          <p:cNvSpPr/>
          <p:nvPr>
            <p:custDataLst>
              <p:tags r:id="rId42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6" name="椭圆 198"/>
          <p:cNvSpPr/>
          <p:nvPr>
            <p:custDataLst>
              <p:tags r:id="rId43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8" name="椭圆 199"/>
          <p:cNvSpPr/>
          <p:nvPr>
            <p:custDataLst>
              <p:tags r:id="rId44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0" name="椭圆 200"/>
          <p:cNvSpPr/>
          <p:nvPr>
            <p:custDataLst>
              <p:tags r:id="rId45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2" name="椭圆 201"/>
          <p:cNvSpPr/>
          <p:nvPr>
            <p:custDataLst>
              <p:tags r:id="rId46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4" name="标题"/>
          <p:cNvSpPr txBox="1">
            <a:spLocks noGrp="1"/>
          </p:cNvSpPr>
          <p:nvPr>
            <p:ph type="title" idx="1"/>
            <p:custDataLst>
              <p:tags r:id="rId47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86" name="日期占位符 6"/>
          <p:cNvSpPr>
            <a:spLocks noGrp="1"/>
          </p:cNvSpPr>
          <p:nvPr>
            <p:ph type="dt" sz="half" idx="10"/>
            <p:custDataLst>
              <p:tags r:id="rId48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88" name="页脚占位符 7"/>
          <p:cNvSpPr>
            <a:spLocks noGrp="1"/>
          </p:cNvSpPr>
          <p:nvPr>
            <p:ph type="ftr" sz="quarter" idx="11"/>
            <p:custDataLst>
              <p:tags r:id="rId49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9490" name="灯片编号占位符 8"/>
          <p:cNvSpPr>
            <a:spLocks noGrp="1"/>
          </p:cNvSpPr>
          <p:nvPr>
            <p:ph type="sldNum" sz="quarter" idx="12"/>
            <p:custDataLst>
              <p:tags r:id="rId50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椭圆 125"/>
          <p:cNvSpPr/>
          <p:nvPr>
            <p:custDataLst>
              <p:tags r:id="rId3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98" name="椭圆 126"/>
          <p:cNvSpPr/>
          <p:nvPr>
            <p:custDataLst>
              <p:tags r:id="rId4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0" name="椭圆 127"/>
          <p:cNvSpPr/>
          <p:nvPr>
            <p:custDataLst>
              <p:tags r:id="rId5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2" name="椭圆 128"/>
          <p:cNvSpPr/>
          <p:nvPr>
            <p:custDataLst>
              <p:tags r:id="rId6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4" name="椭圆 129"/>
          <p:cNvSpPr/>
          <p:nvPr>
            <p:custDataLst>
              <p:tags r:id="rId7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6" name="椭圆 130"/>
          <p:cNvSpPr/>
          <p:nvPr>
            <p:custDataLst>
              <p:tags r:id="rId8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8" name="椭圆 131"/>
          <p:cNvSpPr/>
          <p:nvPr>
            <p:custDataLst>
              <p:tags r:id="rId9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0" name="椭圆 132"/>
          <p:cNvSpPr/>
          <p:nvPr>
            <p:custDataLst>
              <p:tags r:id="rId10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2" name="椭圆 133"/>
          <p:cNvSpPr/>
          <p:nvPr>
            <p:custDataLst>
              <p:tags r:id="rId11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4" name="椭圆 134"/>
          <p:cNvSpPr/>
          <p:nvPr>
            <p:custDataLst>
              <p:tags r:id="rId12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6" name="椭圆 135"/>
          <p:cNvSpPr/>
          <p:nvPr>
            <p:custDataLst>
              <p:tags r:id="rId13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8" name="椭圆 136"/>
          <p:cNvSpPr/>
          <p:nvPr>
            <p:custDataLst>
              <p:tags r:id="rId14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0" name="椭圆 137"/>
          <p:cNvSpPr/>
          <p:nvPr>
            <p:custDataLst>
              <p:tags r:id="rId15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2" name="椭圆 138"/>
          <p:cNvSpPr/>
          <p:nvPr>
            <p:custDataLst>
              <p:tags r:id="rId16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4" name="椭圆 139"/>
          <p:cNvSpPr/>
          <p:nvPr>
            <p:custDataLst>
              <p:tags r:id="rId17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6" name="椭圆 140"/>
          <p:cNvSpPr/>
          <p:nvPr>
            <p:custDataLst>
              <p:tags r:id="rId18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8" name="椭圆 141"/>
          <p:cNvSpPr/>
          <p:nvPr>
            <p:custDataLst>
              <p:tags r:id="rId19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0" name="椭圆 142"/>
          <p:cNvSpPr/>
          <p:nvPr>
            <p:custDataLst>
              <p:tags r:id="rId20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2" name="椭圆 143"/>
          <p:cNvSpPr/>
          <p:nvPr>
            <p:custDataLst>
              <p:tags r:id="rId21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4" name="椭圆 144"/>
          <p:cNvSpPr/>
          <p:nvPr>
            <p:custDataLst>
              <p:tags r:id="rId22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6" name="椭圆 145"/>
          <p:cNvSpPr/>
          <p:nvPr>
            <p:custDataLst>
              <p:tags r:id="rId23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8" name="椭圆 146"/>
          <p:cNvSpPr/>
          <p:nvPr>
            <p:custDataLst>
              <p:tags r:id="rId24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0" name="椭圆 147"/>
          <p:cNvSpPr/>
          <p:nvPr>
            <p:custDataLst>
              <p:tags r:id="rId25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2" name="椭圆 148"/>
          <p:cNvSpPr/>
          <p:nvPr>
            <p:custDataLst>
              <p:tags r:id="rId26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4" name="椭圆 149"/>
          <p:cNvSpPr/>
          <p:nvPr>
            <p:custDataLst>
              <p:tags r:id="rId27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6" name="椭圆 150"/>
          <p:cNvSpPr/>
          <p:nvPr>
            <p:custDataLst>
              <p:tags r:id="rId28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8" name="椭圆 151"/>
          <p:cNvSpPr/>
          <p:nvPr>
            <p:custDataLst>
              <p:tags r:id="rId29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0" name="椭圆 152"/>
          <p:cNvSpPr/>
          <p:nvPr>
            <p:custDataLst>
              <p:tags r:id="rId30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2" name="椭圆 153"/>
          <p:cNvSpPr/>
          <p:nvPr>
            <p:custDataLst>
              <p:tags r:id="rId31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4" name="椭圆 154"/>
          <p:cNvSpPr/>
          <p:nvPr>
            <p:custDataLst>
              <p:tags r:id="rId32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6" name="椭圆 191"/>
          <p:cNvSpPr/>
          <p:nvPr>
            <p:custDataLst>
              <p:tags r:id="rId33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8" name="椭圆 192"/>
          <p:cNvSpPr/>
          <p:nvPr>
            <p:custDataLst>
              <p:tags r:id="rId34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0" name="椭圆 194"/>
          <p:cNvSpPr/>
          <p:nvPr>
            <p:custDataLst>
              <p:tags r:id="rId35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2" name="椭圆 195"/>
          <p:cNvSpPr/>
          <p:nvPr>
            <p:custDataLst>
              <p:tags r:id="rId36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4" name="椭圆 196"/>
          <p:cNvSpPr/>
          <p:nvPr>
            <p:custDataLst>
              <p:tags r:id="rId37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6" name="椭圆 197"/>
          <p:cNvSpPr/>
          <p:nvPr>
            <p:custDataLst>
              <p:tags r:id="rId38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8" name="椭圆 198"/>
          <p:cNvSpPr/>
          <p:nvPr>
            <p:custDataLst>
              <p:tags r:id="rId39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0" name="椭圆 199"/>
          <p:cNvSpPr/>
          <p:nvPr>
            <p:custDataLst>
              <p:tags r:id="rId40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2" name="椭圆 200"/>
          <p:cNvSpPr/>
          <p:nvPr>
            <p:custDataLst>
              <p:tags r:id="rId41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4" name="椭圆 201"/>
          <p:cNvSpPr/>
          <p:nvPr>
            <p:custDataLst>
              <p:tags r:id="rId42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6" name="标题"/>
          <p:cNvSpPr txBox="1">
            <a:spLocks noGrp="1"/>
          </p:cNvSpPr>
          <p:nvPr>
            <p:ph type="title" idx="1"/>
            <p:custDataLst>
              <p:tags r:id="rId43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578" name="日期占位符 2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580" name="页脚占位符 3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582" name="灯片编号占位符 4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任意多边形: 形状 4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椭圆 201"/>
          <p:cNvSpPr/>
          <p:nvPr>
            <p:custDataLst>
              <p:tags r:id="rId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0" name="椭圆 200"/>
          <p:cNvSpPr/>
          <p:nvPr>
            <p:custDataLst>
              <p:tags r:id="rId4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2" name="椭圆 199"/>
          <p:cNvSpPr/>
          <p:nvPr>
            <p:custDataLst>
              <p:tags r:id="rId5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4" name="椭圆 198"/>
          <p:cNvSpPr/>
          <p:nvPr>
            <p:custDataLst>
              <p:tags r:id="rId6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6" name="椭圆 197"/>
          <p:cNvSpPr/>
          <p:nvPr>
            <p:custDataLst>
              <p:tags r:id="rId7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8" name="椭圆 196"/>
          <p:cNvSpPr/>
          <p:nvPr>
            <p:custDataLst>
              <p:tags r:id="rId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0" name="椭圆 195"/>
          <p:cNvSpPr/>
          <p:nvPr>
            <p:custDataLst>
              <p:tags r:id="rId9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2" name="椭圆 194"/>
          <p:cNvSpPr/>
          <p:nvPr>
            <p:custDataLst>
              <p:tags r:id="rId10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4" name="椭圆 192"/>
          <p:cNvSpPr/>
          <p:nvPr>
            <p:custDataLst>
              <p:tags r:id="rId11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6" name="椭圆 191"/>
          <p:cNvSpPr/>
          <p:nvPr>
            <p:custDataLst>
              <p:tags r:id="rId12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8" name="椭圆 154"/>
          <p:cNvSpPr/>
          <p:nvPr>
            <p:custDataLst>
              <p:tags r:id="rId1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0" name="椭圆 153"/>
          <p:cNvSpPr/>
          <p:nvPr>
            <p:custDataLst>
              <p:tags r:id="rId14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2" name="椭圆 152"/>
          <p:cNvSpPr/>
          <p:nvPr>
            <p:custDataLst>
              <p:tags r:id="rId15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4" name="椭圆 151"/>
          <p:cNvSpPr/>
          <p:nvPr>
            <p:custDataLst>
              <p:tags r:id="rId16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6" name="椭圆 150"/>
          <p:cNvSpPr/>
          <p:nvPr>
            <p:custDataLst>
              <p:tags r:id="rId17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8" name="椭圆 149"/>
          <p:cNvSpPr/>
          <p:nvPr>
            <p:custDataLst>
              <p:tags r:id="rId1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0" name="椭圆 148"/>
          <p:cNvSpPr/>
          <p:nvPr>
            <p:custDataLst>
              <p:tags r:id="rId19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2" name="椭圆 147"/>
          <p:cNvSpPr/>
          <p:nvPr>
            <p:custDataLst>
              <p:tags r:id="rId20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4" name="椭圆 146"/>
          <p:cNvSpPr/>
          <p:nvPr>
            <p:custDataLst>
              <p:tags r:id="rId21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6" name="椭圆 145"/>
          <p:cNvSpPr/>
          <p:nvPr>
            <p:custDataLst>
              <p:tags r:id="rId22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0" name="椭圆 143"/>
          <p:cNvSpPr/>
          <p:nvPr>
            <p:custDataLst>
              <p:tags r:id="rId24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2" name="椭圆 142"/>
          <p:cNvSpPr/>
          <p:nvPr>
            <p:custDataLst>
              <p:tags r:id="rId25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4" name="椭圆 141"/>
          <p:cNvSpPr/>
          <p:nvPr>
            <p:custDataLst>
              <p:tags r:id="rId26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6" name="椭圆 140"/>
          <p:cNvSpPr/>
          <p:nvPr>
            <p:custDataLst>
              <p:tags r:id="rId27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8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0" name="椭圆 138"/>
          <p:cNvSpPr/>
          <p:nvPr>
            <p:custDataLst>
              <p:tags r:id="rId29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2" name="椭圆 137"/>
          <p:cNvSpPr/>
          <p:nvPr>
            <p:custDataLst>
              <p:tags r:id="rId30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4" name="椭圆 136"/>
          <p:cNvSpPr/>
          <p:nvPr>
            <p:custDataLst>
              <p:tags r:id="rId31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6" name="椭圆 135"/>
          <p:cNvSpPr/>
          <p:nvPr>
            <p:custDataLst>
              <p:tags r:id="rId32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8" name="椭圆 134"/>
          <p:cNvSpPr/>
          <p:nvPr>
            <p:custDataLst>
              <p:tags r:id="rId3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0" name="椭圆 133"/>
          <p:cNvSpPr/>
          <p:nvPr>
            <p:custDataLst>
              <p:tags r:id="rId34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2" name="椭圆 132"/>
          <p:cNvSpPr/>
          <p:nvPr>
            <p:custDataLst>
              <p:tags r:id="rId35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4" name="椭圆 131"/>
          <p:cNvSpPr/>
          <p:nvPr>
            <p:custDataLst>
              <p:tags r:id="rId36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6" name="椭圆 130"/>
          <p:cNvSpPr/>
          <p:nvPr>
            <p:custDataLst>
              <p:tags r:id="rId37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8" name="椭圆 129"/>
          <p:cNvSpPr/>
          <p:nvPr>
            <p:custDataLst>
              <p:tags r:id="rId3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0" name="椭圆 128"/>
          <p:cNvSpPr/>
          <p:nvPr>
            <p:custDataLst>
              <p:tags r:id="rId39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2" name="椭圆 127"/>
          <p:cNvSpPr/>
          <p:nvPr>
            <p:custDataLst>
              <p:tags r:id="rId40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4" name="椭圆 126"/>
          <p:cNvSpPr/>
          <p:nvPr>
            <p:custDataLst>
              <p:tags r:id="rId41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6" name="椭圆 125"/>
          <p:cNvSpPr/>
          <p:nvPr>
            <p:custDataLst>
              <p:tags r:id="rId42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8" name="日期占位符 1"/>
          <p:cNvSpPr>
            <a:spLocks noGrp="1"/>
          </p:cNvSpPr>
          <p:nvPr>
            <p:ph type="dt" sz="half" idx="10"/>
            <p:custDataLst>
              <p:tags r:id="rId4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670" name="页脚占位符 2"/>
          <p:cNvSpPr>
            <a:spLocks noGrp="1"/>
          </p:cNvSpPr>
          <p:nvPr>
            <p:ph type="ftr" sz="quarter" idx="11"/>
            <p:custDataLst>
              <p:tags r:id="rId4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672" name="灯片编号占位符 3"/>
          <p:cNvSpPr>
            <a:spLocks noGrp="1"/>
          </p:cNvSpPr>
          <p:nvPr>
            <p:ph type="sldNum" sz="quarter" idx="12"/>
            <p:custDataLst>
              <p:tags r:id="rId4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674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正文"/>
          <p:cNvSpPr txBox="1">
            <a:spLocks noGrp="1"/>
          </p:cNvSpPr>
          <p:nvPr>
            <p:ph idx="44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680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2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4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6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8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0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2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4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6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8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0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2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4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6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8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0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2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4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6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0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2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4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6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8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0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2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4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6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8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0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2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4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6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8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0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2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4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6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8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60" name="日期占位符 3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762" name="页脚占位符 4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764" name="灯片编号占位符 5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766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副标题"/>
          <p:cNvSpPr txBox="1">
            <a:spLocks noGrp="1"/>
          </p:cNvSpPr>
          <p:nvPr>
            <p:ph type="body" idx="45" hasCustomPrompt="1"/>
            <p:custDataLst>
              <p:tags r:id="rId3"/>
            </p:custDataLst>
          </p:nvPr>
        </p:nvSpPr>
        <p:spPr>
          <a:xfrm>
            <a:off x="608400" y="1237350"/>
            <a:ext cx="10969200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9772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4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6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8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0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2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4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6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8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0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2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4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6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8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0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2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4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6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8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0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2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4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6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8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0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2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4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6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8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0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2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4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6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8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0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2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4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6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8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0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2" name="标题"/>
          <p:cNvSpPr txBox="1">
            <a:spLocks noGrp="1"/>
          </p:cNvSpPr>
          <p:nvPr>
            <p:ph type="title" idx="1"/>
            <p:custDataLst>
              <p:tags r:id="rId44"/>
            </p:custDataLst>
          </p:nvPr>
        </p:nvSpPr>
        <p:spPr>
          <a:xfrm>
            <a:off x="608400" y="45859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854" name="日期占位符 2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856" name="页脚占位符 3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858" name="灯片编号占位符 4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86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159" name="图片 258" descr="亮着灯的房子  低可信度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864" name="椭圆 265"/>
          <p:cNvSpPr/>
          <p:nvPr>
            <p:custDataLst>
              <p:tags r:id="rId5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6" name="椭圆 268"/>
          <p:cNvSpPr/>
          <p:nvPr>
            <p:custDataLst>
              <p:tags r:id="rId6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8" name="椭圆 273"/>
          <p:cNvSpPr/>
          <p:nvPr>
            <p:custDataLst>
              <p:tags r:id="rId7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0" name="椭圆 274"/>
          <p:cNvSpPr/>
          <p:nvPr>
            <p:custDataLst>
              <p:tags r:id="rId8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2" name="椭圆 275"/>
          <p:cNvSpPr/>
          <p:nvPr>
            <p:custDataLst>
              <p:tags r:id="rId9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4" name="椭圆 276"/>
          <p:cNvSpPr/>
          <p:nvPr>
            <p:custDataLst>
              <p:tags r:id="rId10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6" name="椭圆 277"/>
          <p:cNvSpPr/>
          <p:nvPr>
            <p:custDataLst>
              <p:tags r:id="rId11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8" name="椭圆 278"/>
          <p:cNvSpPr/>
          <p:nvPr>
            <p:custDataLst>
              <p:tags r:id="rId12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0" name="椭圆 279"/>
          <p:cNvSpPr/>
          <p:nvPr>
            <p:custDataLst>
              <p:tags r:id="rId13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2" name="椭圆 280"/>
          <p:cNvSpPr/>
          <p:nvPr>
            <p:custDataLst>
              <p:tags r:id="rId14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4" name="椭圆 281"/>
          <p:cNvSpPr/>
          <p:nvPr>
            <p:custDataLst>
              <p:tags r:id="rId15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6" name="椭圆 282"/>
          <p:cNvSpPr/>
          <p:nvPr>
            <p:custDataLst>
              <p:tags r:id="rId16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8" name="椭圆 283"/>
          <p:cNvSpPr/>
          <p:nvPr>
            <p:custDataLst>
              <p:tags r:id="rId17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0" name="椭圆 284"/>
          <p:cNvSpPr/>
          <p:nvPr>
            <p:custDataLst>
              <p:tags r:id="rId18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2" name="椭圆 285"/>
          <p:cNvSpPr/>
          <p:nvPr>
            <p:custDataLst>
              <p:tags r:id="rId19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4" name="椭圆 286"/>
          <p:cNvSpPr/>
          <p:nvPr>
            <p:custDataLst>
              <p:tags r:id="rId20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6" name="椭圆 287"/>
          <p:cNvSpPr/>
          <p:nvPr>
            <p:custDataLst>
              <p:tags r:id="rId21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8" name="椭圆 288"/>
          <p:cNvSpPr/>
          <p:nvPr>
            <p:custDataLst>
              <p:tags r:id="rId22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0" name="椭圆 289"/>
          <p:cNvSpPr/>
          <p:nvPr>
            <p:custDataLst>
              <p:tags r:id="rId23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2" name="椭圆 290"/>
          <p:cNvSpPr/>
          <p:nvPr>
            <p:custDataLst>
              <p:tags r:id="rId24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4" name="椭圆 291"/>
          <p:cNvSpPr/>
          <p:nvPr>
            <p:custDataLst>
              <p:tags r:id="rId25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6" name="椭圆 292"/>
          <p:cNvSpPr/>
          <p:nvPr>
            <p:custDataLst>
              <p:tags r:id="rId26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8" name="椭圆 293"/>
          <p:cNvSpPr/>
          <p:nvPr>
            <p:custDataLst>
              <p:tags r:id="rId27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0" name="椭圆 294"/>
          <p:cNvSpPr/>
          <p:nvPr>
            <p:custDataLst>
              <p:tags r:id="rId28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2" name="椭圆 295"/>
          <p:cNvSpPr/>
          <p:nvPr>
            <p:custDataLst>
              <p:tags r:id="rId29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4" name="椭圆 296"/>
          <p:cNvSpPr/>
          <p:nvPr>
            <p:custDataLst>
              <p:tags r:id="rId30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6" name="椭圆 297"/>
          <p:cNvSpPr/>
          <p:nvPr>
            <p:custDataLst>
              <p:tags r:id="rId31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8" name="椭圆 298"/>
          <p:cNvSpPr/>
          <p:nvPr>
            <p:custDataLst>
              <p:tags r:id="rId32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0" name="椭圆 299"/>
          <p:cNvSpPr/>
          <p:nvPr>
            <p:custDataLst>
              <p:tags r:id="rId33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2" name="椭圆 300"/>
          <p:cNvSpPr/>
          <p:nvPr>
            <p:custDataLst>
              <p:tags r:id="rId34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4" name="任意多边形: 形状 301"/>
          <p:cNvSpPr/>
          <p:nvPr>
            <p:custDataLst>
              <p:tags r:id="rId35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6" name="任意多边形: 形状 302"/>
          <p:cNvSpPr/>
          <p:nvPr>
            <p:custDataLst>
              <p:tags r:id="rId36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8" name="任意多边形: 形状 303"/>
          <p:cNvSpPr/>
          <p:nvPr>
            <p:custDataLst>
              <p:tags r:id="rId37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0" name="任意多边形: 形状 304"/>
          <p:cNvSpPr/>
          <p:nvPr>
            <p:custDataLst>
              <p:tags r:id="rId38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2" name="任意多边形: 形状 305"/>
          <p:cNvSpPr/>
          <p:nvPr>
            <p:custDataLst>
              <p:tags r:id="rId39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4" name="任意多边形: 形状 306"/>
          <p:cNvSpPr/>
          <p:nvPr>
            <p:custDataLst>
              <p:tags r:id="rId40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6" name="椭圆 307"/>
          <p:cNvSpPr/>
          <p:nvPr>
            <p:custDataLst>
              <p:tags r:id="rId41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8" name="椭圆 308"/>
          <p:cNvSpPr/>
          <p:nvPr>
            <p:custDataLst>
              <p:tags r:id="rId42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0" name="椭圆 309"/>
          <p:cNvSpPr/>
          <p:nvPr>
            <p:custDataLst>
              <p:tags r:id="rId43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2" name="椭圆 310"/>
          <p:cNvSpPr/>
          <p:nvPr>
            <p:custDataLst>
              <p:tags r:id="rId44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4" name="椭圆 311"/>
          <p:cNvSpPr/>
          <p:nvPr>
            <p:custDataLst>
              <p:tags r:id="rId45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6" name="椭圆 312"/>
          <p:cNvSpPr/>
          <p:nvPr>
            <p:custDataLst>
              <p:tags r:id="rId46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8" name="椭圆 314"/>
          <p:cNvSpPr/>
          <p:nvPr>
            <p:custDataLst>
              <p:tags r:id="rId47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0" name="椭圆 315"/>
          <p:cNvSpPr/>
          <p:nvPr>
            <p:custDataLst>
              <p:tags r:id="rId48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2" name="椭圆 316"/>
          <p:cNvSpPr/>
          <p:nvPr>
            <p:custDataLst>
              <p:tags r:id="rId49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4" name="椭圆 317"/>
          <p:cNvSpPr/>
          <p:nvPr>
            <p:custDataLst>
              <p:tags r:id="rId50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6" name="椭圆 318"/>
          <p:cNvSpPr/>
          <p:nvPr>
            <p:custDataLst>
              <p:tags r:id="rId51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8" name="椭圆 319"/>
          <p:cNvSpPr/>
          <p:nvPr>
            <p:custDataLst>
              <p:tags r:id="rId52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0" name="椭圆 320"/>
          <p:cNvSpPr/>
          <p:nvPr>
            <p:custDataLst>
              <p:tags r:id="rId53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2" name="椭圆 321"/>
          <p:cNvSpPr/>
          <p:nvPr>
            <p:custDataLst>
              <p:tags r:id="rId54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4" name="椭圆 322"/>
          <p:cNvSpPr/>
          <p:nvPr>
            <p:custDataLst>
              <p:tags r:id="rId55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6" name="椭圆 323"/>
          <p:cNvSpPr/>
          <p:nvPr>
            <p:custDataLst>
              <p:tags r:id="rId56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8" name="椭圆 324"/>
          <p:cNvSpPr/>
          <p:nvPr>
            <p:custDataLst>
              <p:tags r:id="rId57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0" name="椭圆 325"/>
          <p:cNvSpPr/>
          <p:nvPr>
            <p:custDataLst>
              <p:tags r:id="rId58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2" name="椭圆 326"/>
          <p:cNvSpPr/>
          <p:nvPr>
            <p:custDataLst>
              <p:tags r:id="rId59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4" name="椭圆 327"/>
          <p:cNvSpPr/>
          <p:nvPr>
            <p:custDataLst>
              <p:tags r:id="rId60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6" name="椭圆 328"/>
          <p:cNvSpPr/>
          <p:nvPr>
            <p:custDataLst>
              <p:tags r:id="rId61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8" name="椭圆 329"/>
          <p:cNvSpPr/>
          <p:nvPr>
            <p:custDataLst>
              <p:tags r:id="rId62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0" name="椭圆 330"/>
          <p:cNvSpPr/>
          <p:nvPr>
            <p:custDataLst>
              <p:tags r:id="rId63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2" name="椭圆 331"/>
          <p:cNvSpPr/>
          <p:nvPr>
            <p:custDataLst>
              <p:tags r:id="rId64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4" name="椭圆 332"/>
          <p:cNvSpPr/>
          <p:nvPr>
            <p:custDataLst>
              <p:tags r:id="rId65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6" name="椭圆 333"/>
          <p:cNvSpPr/>
          <p:nvPr>
            <p:custDataLst>
              <p:tags r:id="rId66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8" name="椭圆 334"/>
          <p:cNvSpPr/>
          <p:nvPr>
            <p:custDataLst>
              <p:tags r:id="rId67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0" name="椭圆 335"/>
          <p:cNvSpPr/>
          <p:nvPr>
            <p:custDataLst>
              <p:tags r:id="rId68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2" name="椭圆 336"/>
          <p:cNvSpPr/>
          <p:nvPr>
            <p:custDataLst>
              <p:tags r:id="rId69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4" name="椭圆 337"/>
          <p:cNvSpPr/>
          <p:nvPr>
            <p:custDataLst>
              <p:tags r:id="rId70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6" name="椭圆 338"/>
          <p:cNvSpPr/>
          <p:nvPr>
            <p:custDataLst>
              <p:tags r:id="rId71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8" name="椭圆 339"/>
          <p:cNvSpPr/>
          <p:nvPr>
            <p:custDataLst>
              <p:tags r:id="rId72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0" name="椭圆 340"/>
          <p:cNvSpPr/>
          <p:nvPr>
            <p:custDataLst>
              <p:tags r:id="rId73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2" name="椭圆 341"/>
          <p:cNvSpPr/>
          <p:nvPr>
            <p:custDataLst>
              <p:tags r:id="rId74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4" name="椭圆 342"/>
          <p:cNvSpPr/>
          <p:nvPr>
            <p:custDataLst>
              <p:tags r:id="rId75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6" name="椭圆 343"/>
          <p:cNvSpPr/>
          <p:nvPr>
            <p:custDataLst>
              <p:tags r:id="rId76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8" name="椭圆 344"/>
          <p:cNvSpPr/>
          <p:nvPr>
            <p:custDataLst>
              <p:tags r:id="rId77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0" name="椭圆 345"/>
          <p:cNvSpPr/>
          <p:nvPr>
            <p:custDataLst>
              <p:tags r:id="rId78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2" name="椭圆 346"/>
          <p:cNvSpPr/>
          <p:nvPr>
            <p:custDataLst>
              <p:tags r:id="rId79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4" name="椭圆 347"/>
          <p:cNvSpPr/>
          <p:nvPr>
            <p:custDataLst>
              <p:tags r:id="rId80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6" name="椭圆 348"/>
          <p:cNvSpPr/>
          <p:nvPr>
            <p:custDataLst>
              <p:tags r:id="rId81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8" name="椭圆 349"/>
          <p:cNvSpPr/>
          <p:nvPr>
            <p:custDataLst>
              <p:tags r:id="rId82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0" name="椭圆 350"/>
          <p:cNvSpPr/>
          <p:nvPr>
            <p:custDataLst>
              <p:tags r:id="rId83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2" name="椭圆 351"/>
          <p:cNvSpPr/>
          <p:nvPr>
            <p:custDataLst>
              <p:tags r:id="rId84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4" name="椭圆 352"/>
          <p:cNvSpPr/>
          <p:nvPr>
            <p:custDataLst>
              <p:tags r:id="rId85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6" name="椭圆 353"/>
          <p:cNvSpPr/>
          <p:nvPr>
            <p:custDataLst>
              <p:tags r:id="rId86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8" name="标题"/>
          <p:cNvSpPr txBox="1">
            <a:spLocks noGrp="1"/>
          </p:cNvSpPr>
          <p:nvPr>
            <p:ph type="title" idx="2" hasCustomPrompt="1"/>
            <p:custDataLst>
              <p:tags r:id="rId87"/>
            </p:custDataLst>
          </p:nvPr>
        </p:nvSpPr>
        <p:spPr>
          <a:xfrm>
            <a:off x="1856740" y="1411605"/>
            <a:ext cx="5520055" cy="18700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50030" name="署名"/>
          <p:cNvSpPr>
            <a:spLocks noGrp="1"/>
          </p:cNvSpPr>
          <p:nvPr>
            <p:ph type="body" idx="1" hasCustomPrompt="1"/>
            <p:custDataLst>
              <p:tags r:id="rId88"/>
            </p:custDataLst>
          </p:nvPr>
        </p:nvSpPr>
        <p:spPr>
          <a:xfrm>
            <a:off x="1971040" y="3584575"/>
            <a:ext cx="2402205" cy="483235"/>
          </a:xfrm>
          <a:prstGeom prst="roundRect">
            <a:avLst>
              <a:gd name="adj" fmla="val 20105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50032" name="日期占位符 3"/>
          <p:cNvSpPr>
            <a:spLocks noGrp="1"/>
          </p:cNvSpPr>
          <p:nvPr>
            <p:ph type="dt" sz="half" idx="10"/>
            <p:custDataLst>
              <p:tags r:id="rId89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50034" name="页脚占位符 4"/>
          <p:cNvSpPr>
            <a:spLocks noGrp="1"/>
          </p:cNvSpPr>
          <p:nvPr>
            <p:ph type="ftr" sz="quarter" idx="11"/>
            <p:custDataLst>
              <p:tags r:id="rId90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50036" name="灯片编号占位符 5"/>
          <p:cNvSpPr>
            <a:spLocks noGrp="1"/>
          </p:cNvSpPr>
          <p:nvPr>
            <p:ph type="sldNum" sz="quarter" idx="12"/>
            <p:custDataLst>
              <p:tags r:id="rId91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49.xml" /><Relationship Id="rId13" Type="http://schemas.openxmlformats.org/officeDocument/2006/relationships/tags" Target="../tags/tag650.xml" /><Relationship Id="rId14" Type="http://schemas.openxmlformats.org/officeDocument/2006/relationships/tags" Target="../tags/tag651.xml" /><Relationship Id="rId15" Type="http://schemas.openxmlformats.org/officeDocument/2006/relationships/tags" Target="../tags/tag652.xml" /><Relationship Id="rId16" Type="http://schemas.openxmlformats.org/officeDocument/2006/relationships/tags" Target="../tags/tag653.xml" /><Relationship Id="rId17" Type="http://schemas.openxmlformats.org/officeDocument/2006/relationships/tags" Target="../tags/tag654.xml" /><Relationship Id="rId18" Type="http://schemas.openxmlformats.org/officeDocument/2006/relationships/tags" Target="../tags/tag655.xml" /><Relationship Id="rId19" Type="http://schemas.openxmlformats.org/officeDocument/2006/relationships/tags" Target="../tags/tag65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57.xml" /><Relationship Id="rId21" Type="http://schemas.openxmlformats.org/officeDocument/2006/relationships/tags" Target="../tags/tag658.xml" /><Relationship Id="rId22" Type="http://schemas.openxmlformats.org/officeDocument/2006/relationships/tags" Target="../tags/tag659.xml" /><Relationship Id="rId23" Type="http://schemas.openxmlformats.org/officeDocument/2006/relationships/tags" Target="../tags/tag660.xml" /><Relationship Id="rId24" Type="http://schemas.openxmlformats.org/officeDocument/2006/relationships/tags" Target="../tags/tag661.xml" /><Relationship Id="rId25" Type="http://schemas.openxmlformats.org/officeDocument/2006/relationships/tags" Target="../tags/tag662.xml" /><Relationship Id="rId26" Type="http://schemas.openxmlformats.org/officeDocument/2006/relationships/tags" Target="../tags/tag663.xml" /><Relationship Id="rId27" Type="http://schemas.openxmlformats.org/officeDocument/2006/relationships/tags" Target="../tags/tag664.xml" /><Relationship Id="rId28" Type="http://schemas.openxmlformats.org/officeDocument/2006/relationships/tags" Target="../tags/tag665.xml" /><Relationship Id="rId29" Type="http://schemas.openxmlformats.org/officeDocument/2006/relationships/tags" Target="../tags/tag666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667.xml" /><Relationship Id="rId31" Type="http://schemas.openxmlformats.org/officeDocument/2006/relationships/tags" Target="../tags/tag668.xml" /><Relationship Id="rId32" Type="http://schemas.openxmlformats.org/officeDocument/2006/relationships/tags" Target="../tags/tag669.xml" /><Relationship Id="rId33" Type="http://schemas.openxmlformats.org/officeDocument/2006/relationships/tags" Target="../tags/tag670.xml" /><Relationship Id="rId34" Type="http://schemas.openxmlformats.org/officeDocument/2006/relationships/tags" Target="../tags/tag671.xml" /><Relationship Id="rId35" Type="http://schemas.openxmlformats.org/officeDocument/2006/relationships/tags" Target="../tags/tag672.xml" /><Relationship Id="rId36" Type="http://schemas.openxmlformats.org/officeDocument/2006/relationships/tags" Target="../tags/tag673.xml" /><Relationship Id="rId37" Type="http://schemas.openxmlformats.org/officeDocument/2006/relationships/tags" Target="../tags/tag674.xml" /><Relationship Id="rId38" Type="http://schemas.openxmlformats.org/officeDocument/2006/relationships/tags" Target="../tags/tag675.xml" /><Relationship Id="rId39" Type="http://schemas.openxmlformats.org/officeDocument/2006/relationships/tags" Target="../tags/tag676.xml" /><Relationship Id="rId4" Type="http://schemas.openxmlformats.org/officeDocument/2006/relationships/slideLayout" Target="../slideLayouts/slideLayout15.xml" /><Relationship Id="rId40" Type="http://schemas.openxmlformats.org/officeDocument/2006/relationships/tags" Target="../tags/tag677.xml" /><Relationship Id="rId41" Type="http://schemas.openxmlformats.org/officeDocument/2006/relationships/tags" Target="../tags/tag678.xml" /><Relationship Id="rId42" Type="http://schemas.openxmlformats.org/officeDocument/2006/relationships/tags" Target="../tags/tag679.xml" /><Relationship Id="rId43" Type="http://schemas.openxmlformats.org/officeDocument/2006/relationships/tags" Target="../tags/tag680.xml" /><Relationship Id="rId44" Type="http://schemas.openxmlformats.org/officeDocument/2006/relationships/tags" Target="../tags/tag681.xml" /><Relationship Id="rId45" Type="http://schemas.openxmlformats.org/officeDocument/2006/relationships/tags" Target="../tags/tag682.xml" /><Relationship Id="rId46" Type="http://schemas.openxmlformats.org/officeDocument/2006/relationships/tags" Target="../tags/tag683.xml" /><Relationship Id="rId47" Type="http://schemas.openxmlformats.org/officeDocument/2006/relationships/tags" Target="../tags/tag684.xml" /><Relationship Id="rId48" Type="http://schemas.openxmlformats.org/officeDocument/2006/relationships/tags" Target="../tags/tag685.xml" /><Relationship Id="rId49" Type="http://schemas.openxmlformats.org/officeDocument/2006/relationships/tags" Target="../tags/tag686.xml" /><Relationship Id="rId5" Type="http://schemas.openxmlformats.org/officeDocument/2006/relationships/slideLayout" Target="../slideLayouts/slideLayout16.xml" /><Relationship Id="rId50" Type="http://schemas.openxmlformats.org/officeDocument/2006/relationships/tags" Target="../tags/tag687.xml" /><Relationship Id="rId51" Type="http://schemas.openxmlformats.org/officeDocument/2006/relationships/tags" Target="../tags/tag688.xml" /><Relationship Id="rId52" Type="http://schemas.openxmlformats.org/officeDocument/2006/relationships/tags" Target="../tags/tag689.xml" /><Relationship Id="rId53" Type="http://schemas.openxmlformats.org/officeDocument/2006/relationships/tags" Target="../tags/tag690.xml" /><Relationship Id="rId54" Type="http://schemas.openxmlformats.org/officeDocument/2006/relationships/tags" Target="../tags/tag691.xml" /><Relationship Id="rId55" Type="http://schemas.openxmlformats.org/officeDocument/2006/relationships/tags" Target="../tags/tag692.xml" /><Relationship Id="rId56" Type="http://schemas.openxmlformats.org/officeDocument/2006/relationships/tags" Target="../tags/tag693.xml" /><Relationship Id="rId57" Type="http://schemas.openxmlformats.org/officeDocument/2006/relationships/tags" Target="../tags/tag694.xml" /><Relationship Id="rId58" Type="http://schemas.openxmlformats.org/officeDocument/2006/relationships/tags" Target="../tags/tag695.xml" /><Relationship Id="rId59" Type="http://schemas.openxmlformats.org/officeDocument/2006/relationships/tags" Target="../tags/tag696.xml" /><Relationship Id="rId6" Type="http://schemas.openxmlformats.org/officeDocument/2006/relationships/slideLayout" Target="../slideLayouts/slideLayout17.xml" /><Relationship Id="rId60" Type="http://schemas.openxmlformats.org/officeDocument/2006/relationships/theme" Target="../theme/theme2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3"/>
          <p:cNvSpPr/>
          <p:nvPr userDrawn="1">
            <p:custDataLst>
              <p:tags r:id="rId1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任意多边形: 形状 12"/>
          <p:cNvSpPr/>
          <p:nvPr userDrawn="1">
            <p:custDataLst>
              <p:tags r:id="rId13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椭圆 125"/>
          <p:cNvSpPr/>
          <p:nvPr>
            <p:custDataLst>
              <p:tags r:id="rId1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0" name="椭圆 126"/>
          <p:cNvSpPr/>
          <p:nvPr>
            <p:custDataLst>
              <p:tags r:id="rId1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2" name="椭圆 127"/>
          <p:cNvSpPr/>
          <p:nvPr>
            <p:custDataLst>
              <p:tags r:id="rId1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4" name="椭圆 128"/>
          <p:cNvSpPr/>
          <p:nvPr>
            <p:custDataLst>
              <p:tags r:id="rId1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6" name="椭圆 129"/>
          <p:cNvSpPr/>
          <p:nvPr>
            <p:custDataLst>
              <p:tags r:id="rId1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8" name="椭圆 130"/>
          <p:cNvSpPr/>
          <p:nvPr>
            <p:custDataLst>
              <p:tags r:id="rId1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0" name="椭圆 131"/>
          <p:cNvSpPr/>
          <p:nvPr>
            <p:custDataLst>
              <p:tags r:id="rId2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2" name="椭圆 132"/>
          <p:cNvSpPr/>
          <p:nvPr>
            <p:custDataLst>
              <p:tags r:id="rId2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4" name="椭圆 133"/>
          <p:cNvSpPr/>
          <p:nvPr>
            <p:custDataLst>
              <p:tags r:id="rId2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6" name="椭圆 134"/>
          <p:cNvSpPr/>
          <p:nvPr>
            <p:custDataLst>
              <p:tags r:id="rId2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8" name="椭圆 135"/>
          <p:cNvSpPr/>
          <p:nvPr>
            <p:custDataLst>
              <p:tags r:id="rId2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0" name="椭圆 136"/>
          <p:cNvSpPr/>
          <p:nvPr>
            <p:custDataLst>
              <p:tags r:id="rId2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2" name="椭圆 137"/>
          <p:cNvSpPr/>
          <p:nvPr>
            <p:custDataLst>
              <p:tags r:id="rId2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4" name="椭圆 138"/>
          <p:cNvSpPr/>
          <p:nvPr>
            <p:custDataLst>
              <p:tags r:id="rId2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6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8" name="椭圆 140"/>
          <p:cNvSpPr/>
          <p:nvPr>
            <p:custDataLst>
              <p:tags r:id="rId2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0" name="椭圆 141"/>
          <p:cNvSpPr/>
          <p:nvPr>
            <p:custDataLst>
              <p:tags r:id="rId3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2" name="椭圆 142"/>
          <p:cNvSpPr/>
          <p:nvPr>
            <p:custDataLst>
              <p:tags r:id="rId3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4" name="椭圆 143"/>
          <p:cNvSpPr/>
          <p:nvPr>
            <p:custDataLst>
              <p:tags r:id="rId3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6" name="椭圆 144"/>
          <p:cNvSpPr/>
          <p:nvPr>
            <p:custDataLst>
              <p:tags r:id="rId3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8" name="椭圆 145"/>
          <p:cNvSpPr/>
          <p:nvPr>
            <p:custDataLst>
              <p:tags r:id="rId3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0" name="椭圆 146"/>
          <p:cNvSpPr/>
          <p:nvPr>
            <p:custDataLst>
              <p:tags r:id="rId3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2" name="椭圆 147"/>
          <p:cNvSpPr/>
          <p:nvPr>
            <p:custDataLst>
              <p:tags r:id="rId3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4" name="椭圆 148"/>
          <p:cNvSpPr/>
          <p:nvPr>
            <p:custDataLst>
              <p:tags r:id="rId3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6" name="椭圆 149"/>
          <p:cNvSpPr/>
          <p:nvPr>
            <p:custDataLst>
              <p:tags r:id="rId3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8" name="椭圆 150"/>
          <p:cNvSpPr/>
          <p:nvPr>
            <p:custDataLst>
              <p:tags r:id="rId3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0" name="椭圆 151"/>
          <p:cNvSpPr/>
          <p:nvPr>
            <p:custDataLst>
              <p:tags r:id="rId4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2" name="椭圆 152"/>
          <p:cNvSpPr/>
          <p:nvPr>
            <p:custDataLst>
              <p:tags r:id="rId4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4" name="椭圆 153"/>
          <p:cNvSpPr/>
          <p:nvPr>
            <p:custDataLst>
              <p:tags r:id="rId4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6" name="椭圆 154"/>
          <p:cNvSpPr/>
          <p:nvPr>
            <p:custDataLst>
              <p:tags r:id="rId4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8" name="椭圆 191"/>
          <p:cNvSpPr/>
          <p:nvPr>
            <p:custDataLst>
              <p:tags r:id="rId4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0" name="椭圆 192"/>
          <p:cNvSpPr/>
          <p:nvPr>
            <p:custDataLst>
              <p:tags r:id="rId4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2" name="椭圆 194"/>
          <p:cNvSpPr/>
          <p:nvPr>
            <p:custDataLst>
              <p:tags r:id="rId4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4" name="椭圆 195"/>
          <p:cNvSpPr/>
          <p:nvPr>
            <p:custDataLst>
              <p:tags r:id="rId4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6" name="椭圆 196"/>
          <p:cNvSpPr/>
          <p:nvPr>
            <p:custDataLst>
              <p:tags r:id="rId4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8" name="椭圆 197"/>
          <p:cNvSpPr/>
          <p:nvPr>
            <p:custDataLst>
              <p:tags r:id="rId4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0" name="椭圆 198"/>
          <p:cNvSpPr/>
          <p:nvPr>
            <p:custDataLst>
              <p:tags r:id="rId5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2" name="椭圆 199"/>
          <p:cNvSpPr/>
          <p:nvPr>
            <p:custDataLst>
              <p:tags r:id="rId5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4" name="椭圆 200"/>
          <p:cNvSpPr/>
          <p:nvPr>
            <p:custDataLst>
              <p:tags r:id="rId5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6" name="椭圆 201"/>
          <p:cNvSpPr/>
          <p:nvPr>
            <p:custDataLst>
              <p:tags r:id="rId5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8" name="日期占位符 9"/>
          <p:cNvSpPr>
            <a:spLocks noGrp="1"/>
          </p:cNvSpPr>
          <p:nvPr>
            <p:ph type="dt" sz="half" idx="10"/>
            <p:custDataLst>
              <p:tags r:id="rId54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10"/>
          <p:cNvSpPr>
            <a:spLocks noGrp="1"/>
          </p:cNvSpPr>
          <p:nvPr>
            <p:ph type="ftr" sz="quarter" idx="11"/>
            <p:custDataLst>
              <p:tags r:id="rId55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2" name="灯片编号占位符 11"/>
          <p:cNvSpPr>
            <a:spLocks noGrp="1"/>
          </p:cNvSpPr>
          <p:nvPr>
            <p:ph type="sldNum" sz="quarter" idx="12"/>
            <p:custDataLst>
              <p:tags r:id="rId56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44" name="标题占位符 1"/>
          <p:cNvSpPr>
            <a:spLocks noGrp="1"/>
          </p:cNvSpPr>
          <p:nvPr>
            <p:ph type="title"/>
            <p:custDataLst>
              <p:tags r:id="rId57"/>
            </p:custDataLst>
          </p:nvPr>
        </p:nvSpPr>
        <p:spPr>
          <a:xfrm>
            <a:off x="838200" y="504856"/>
            <a:ext cx="10515600" cy="64633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/>
            <p:custDataLst>
              <p:tags r:id="rId58"/>
            </p:custDataLst>
          </p:nvPr>
        </p:nvSpPr>
        <p:spPr>
          <a:xfrm>
            <a:off x="838200" y="1303547"/>
            <a:ext cx="10515600" cy="48734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buClrTx/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buClrTx/>
              <a:buSzTx/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buClrTx/>
              <a:buSzTx/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buClrTx/>
              <a:buSzTx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KSO_TEMPLATE" hidden="1"/>
          <p:cNvSpPr/>
          <p:nvPr userDrawn="1">
            <p:custDataLst>
              <p:tags r:id="rId5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9460" r:id="rId2"/>
    <p:sldLayoutId id="2147489461" r:id="rId3"/>
    <p:sldLayoutId id="2147489462" r:id="rId4"/>
    <p:sldLayoutId id="2147489463" r:id="rId5"/>
    <p:sldLayoutId id="2147489464" r:id="rId6"/>
    <p:sldLayoutId id="2147489465" r:id="rId7"/>
    <p:sldLayoutId id="2147489466" r:id="rId8"/>
    <p:sldLayoutId id="2147489467" r:id="rId9"/>
    <p:sldLayoutId id="2147489468" r:id="rId10"/>
    <p:sldLayoutId id="2147489469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0" normalizeH="0" baseline="0" smtClean="0"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97.xml" /><Relationship Id="rId4" Type="http://schemas.openxmlformats.org/officeDocument/2006/relationships/tags" Target="../tags/tag698.xml" /><Relationship Id="rId5" Type="http://schemas.openxmlformats.org/officeDocument/2006/relationships/tags" Target="../tags/tag699.xml" /><Relationship Id="rId6" Type="http://schemas.openxmlformats.org/officeDocument/2006/relationships/tags" Target="../tags/tag7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08.xml" /><Relationship Id="rId11" Type="http://schemas.openxmlformats.org/officeDocument/2006/relationships/tags" Target="../tags/tag709.xml" /><Relationship Id="rId12" Type="http://schemas.openxmlformats.org/officeDocument/2006/relationships/tags" Target="../tags/tag710.xml" /><Relationship Id="rId13" Type="http://schemas.openxmlformats.org/officeDocument/2006/relationships/tags" Target="../tags/tag711.xml" /><Relationship Id="rId14" Type="http://schemas.openxmlformats.org/officeDocument/2006/relationships/tags" Target="../tags/tag712.xml" /><Relationship Id="rId15" Type="http://schemas.openxmlformats.org/officeDocument/2006/relationships/tags" Target="../tags/tag713.xml" /><Relationship Id="rId16" Type="http://schemas.openxmlformats.org/officeDocument/2006/relationships/tags" Target="../tags/tag714.xml" /><Relationship Id="rId17" Type="http://schemas.openxmlformats.org/officeDocument/2006/relationships/tags" Target="../tags/tag715.xml" /><Relationship Id="rId18" Type="http://schemas.openxmlformats.org/officeDocument/2006/relationships/tags" Target="../tags/tag716.xml" /><Relationship Id="rId19" Type="http://schemas.openxmlformats.org/officeDocument/2006/relationships/tags" Target="../tags/tag7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718.xml" /><Relationship Id="rId21" Type="http://schemas.openxmlformats.org/officeDocument/2006/relationships/tags" Target="../tags/tag719.xml" /><Relationship Id="rId22" Type="http://schemas.openxmlformats.org/officeDocument/2006/relationships/tags" Target="../tags/tag720.xml" /><Relationship Id="rId23" Type="http://schemas.openxmlformats.org/officeDocument/2006/relationships/tags" Target="../tags/tag721.xml" /><Relationship Id="rId24" Type="http://schemas.openxmlformats.org/officeDocument/2006/relationships/tags" Target="../tags/tag722.xml" /><Relationship Id="rId25" Type="http://schemas.openxmlformats.org/officeDocument/2006/relationships/tags" Target="../tags/tag723.xml" /><Relationship Id="rId26" Type="http://schemas.openxmlformats.org/officeDocument/2006/relationships/tags" Target="../tags/tag724.xml" /><Relationship Id="rId27" Type="http://schemas.openxmlformats.org/officeDocument/2006/relationships/tags" Target="../tags/tag725.xml" /><Relationship Id="rId28" Type="http://schemas.openxmlformats.org/officeDocument/2006/relationships/tags" Target="../tags/tag726.xml" /><Relationship Id="rId29" Type="http://schemas.openxmlformats.org/officeDocument/2006/relationships/tags" Target="../tags/tag727.xml" /><Relationship Id="rId3" Type="http://schemas.openxmlformats.org/officeDocument/2006/relationships/tags" Target="../tags/tag701.xml" /><Relationship Id="rId4" Type="http://schemas.openxmlformats.org/officeDocument/2006/relationships/tags" Target="../tags/tag702.xml" /><Relationship Id="rId5" Type="http://schemas.openxmlformats.org/officeDocument/2006/relationships/tags" Target="../tags/tag703.xml" /><Relationship Id="rId6" Type="http://schemas.openxmlformats.org/officeDocument/2006/relationships/tags" Target="../tags/tag704.xml" /><Relationship Id="rId7" Type="http://schemas.openxmlformats.org/officeDocument/2006/relationships/tags" Target="../tags/tag705.xml" /><Relationship Id="rId8" Type="http://schemas.openxmlformats.org/officeDocument/2006/relationships/tags" Target="../tags/tag706.xml" /><Relationship Id="rId9" Type="http://schemas.openxmlformats.org/officeDocument/2006/relationships/tags" Target="../tags/tag7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5242030220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2024营销渠道整合策略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XX,a click to unlimited possibilities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50218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50220" name="标题 3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50222" name="标题"/>
          <p:cNvSpPr txBox="1"/>
          <p:nvPr>
            <p:custDataLst>
              <p:tags r:id="rId5"/>
            </p:custDataLst>
          </p:nvPr>
        </p:nvSpPr>
        <p:spPr>
          <a:xfrm>
            <a:off x="7122160" y="69469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添加目录项标题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24" name="椭圆 10"/>
          <p:cNvSpPr/>
          <p:nvPr>
            <p:custDataLst>
              <p:tags r:id="rId6"/>
            </p:custDataLst>
          </p:nvPr>
        </p:nvSpPr>
        <p:spPr>
          <a:xfrm>
            <a:off x="5979795" y="48387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6" name="椭圆 11"/>
          <p:cNvSpPr/>
          <p:nvPr>
            <p:custDataLst>
              <p:tags r:id="rId7"/>
            </p:custDataLst>
          </p:nvPr>
        </p:nvSpPr>
        <p:spPr>
          <a:xfrm>
            <a:off x="6072505" y="57658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8" name="序号"/>
          <p:cNvSpPr txBox="1"/>
          <p:nvPr>
            <p:custDataLst>
              <p:tags r:id="rId8"/>
            </p:custDataLst>
          </p:nvPr>
        </p:nvSpPr>
        <p:spPr>
          <a:xfrm>
            <a:off x="5993765" y="70539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01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0" name="标题"/>
          <p:cNvSpPr txBox="1"/>
          <p:nvPr>
            <p:custDataLst>
              <p:tags r:id="rId9"/>
            </p:custDataLst>
          </p:nvPr>
        </p:nvSpPr>
        <p:spPr>
          <a:xfrm>
            <a:off x="7527290" y="1702435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营销渠道现状分析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2" name="椭圆 8"/>
          <p:cNvSpPr/>
          <p:nvPr>
            <p:custDataLst>
              <p:tags r:id="rId10"/>
            </p:custDataLst>
          </p:nvPr>
        </p:nvSpPr>
        <p:spPr>
          <a:xfrm>
            <a:off x="6384925" y="149161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4" name="椭圆 12"/>
          <p:cNvSpPr/>
          <p:nvPr>
            <p:custDataLst>
              <p:tags r:id="rId11"/>
            </p:custDataLst>
          </p:nvPr>
        </p:nvSpPr>
        <p:spPr>
          <a:xfrm>
            <a:off x="6477635" y="158432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6" name="序号"/>
          <p:cNvSpPr txBox="1"/>
          <p:nvPr>
            <p:custDataLst>
              <p:tags r:id="rId12"/>
            </p:custDataLst>
          </p:nvPr>
        </p:nvSpPr>
        <p:spPr>
          <a:xfrm>
            <a:off x="6398895" y="171313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02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8" name="标题"/>
          <p:cNvSpPr txBox="1"/>
          <p:nvPr>
            <p:custDataLst>
              <p:tags r:id="rId13"/>
            </p:custDataLst>
          </p:nvPr>
        </p:nvSpPr>
        <p:spPr>
          <a:xfrm>
            <a:off x="7669530" y="2710180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目标市场与定位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0" name="椭圆 18"/>
          <p:cNvSpPr/>
          <p:nvPr>
            <p:custDataLst>
              <p:tags r:id="rId14"/>
            </p:custDataLst>
          </p:nvPr>
        </p:nvSpPr>
        <p:spPr>
          <a:xfrm>
            <a:off x="6527165" y="249936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2" name="椭圆 19"/>
          <p:cNvSpPr/>
          <p:nvPr>
            <p:custDataLst>
              <p:tags r:id="rId15"/>
            </p:custDataLst>
          </p:nvPr>
        </p:nvSpPr>
        <p:spPr>
          <a:xfrm>
            <a:off x="6619875" y="259207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4" name="序号"/>
          <p:cNvSpPr txBox="1"/>
          <p:nvPr>
            <p:custDataLst>
              <p:tags r:id="rId16"/>
            </p:custDataLst>
          </p:nvPr>
        </p:nvSpPr>
        <p:spPr>
          <a:xfrm>
            <a:off x="6541135" y="272088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03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6" name="标题"/>
          <p:cNvSpPr txBox="1"/>
          <p:nvPr>
            <p:custDataLst>
              <p:tags r:id="rId17"/>
            </p:custDataLst>
          </p:nvPr>
        </p:nvSpPr>
        <p:spPr>
          <a:xfrm>
            <a:off x="7669530" y="3717925"/>
            <a:ext cx="4208780" cy="8248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营销渠道整合策略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8" name="椭圆 52"/>
          <p:cNvSpPr/>
          <p:nvPr>
            <p:custDataLst>
              <p:tags r:id="rId18"/>
            </p:custDataLst>
          </p:nvPr>
        </p:nvSpPr>
        <p:spPr>
          <a:xfrm>
            <a:off x="6527165" y="350710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0" name="椭圆 53"/>
          <p:cNvSpPr/>
          <p:nvPr>
            <p:custDataLst>
              <p:tags r:id="rId19"/>
            </p:custDataLst>
          </p:nvPr>
        </p:nvSpPr>
        <p:spPr>
          <a:xfrm>
            <a:off x="6619875" y="359981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2" name="序号"/>
          <p:cNvSpPr txBox="1"/>
          <p:nvPr>
            <p:custDataLst>
              <p:tags r:id="rId20"/>
            </p:custDataLst>
          </p:nvPr>
        </p:nvSpPr>
        <p:spPr>
          <a:xfrm>
            <a:off x="6541135" y="372862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04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4" name="标题"/>
          <p:cNvSpPr txBox="1"/>
          <p:nvPr>
            <p:custDataLst>
              <p:tags r:id="rId21"/>
            </p:custDataLst>
          </p:nvPr>
        </p:nvSpPr>
        <p:spPr>
          <a:xfrm>
            <a:off x="7527290" y="472567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营销渠道优化方案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6" name="椭圆 60"/>
          <p:cNvSpPr/>
          <p:nvPr>
            <p:custDataLst>
              <p:tags r:id="rId22"/>
            </p:custDataLst>
          </p:nvPr>
        </p:nvSpPr>
        <p:spPr>
          <a:xfrm>
            <a:off x="6384925" y="451485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8" name="椭圆 61"/>
          <p:cNvSpPr/>
          <p:nvPr>
            <p:custDataLst>
              <p:tags r:id="rId23"/>
            </p:custDataLst>
          </p:nvPr>
        </p:nvSpPr>
        <p:spPr>
          <a:xfrm>
            <a:off x="6477635" y="460756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0" name="序号"/>
          <p:cNvSpPr txBox="1"/>
          <p:nvPr>
            <p:custDataLst>
              <p:tags r:id="rId24"/>
            </p:custDataLst>
          </p:nvPr>
        </p:nvSpPr>
        <p:spPr>
          <a:xfrm>
            <a:off x="6398895" y="473637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05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2" name="标题"/>
          <p:cNvSpPr txBox="1"/>
          <p:nvPr>
            <p:custDataLst>
              <p:tags r:id="rId25"/>
            </p:custDataLst>
          </p:nvPr>
        </p:nvSpPr>
        <p:spPr>
          <a:xfrm>
            <a:off x="7122160" y="5733415"/>
            <a:ext cx="4208780" cy="11588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营销渠道管理及执行计划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4" name="椭圆 67"/>
          <p:cNvSpPr/>
          <p:nvPr>
            <p:custDataLst>
              <p:tags r:id="rId26"/>
            </p:custDataLst>
          </p:nvPr>
        </p:nvSpPr>
        <p:spPr>
          <a:xfrm>
            <a:off x="5979795" y="552259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6" name="椭圆 69"/>
          <p:cNvSpPr/>
          <p:nvPr>
            <p:custDataLst>
              <p:tags r:id="rId27"/>
            </p:custDataLst>
          </p:nvPr>
        </p:nvSpPr>
        <p:spPr>
          <a:xfrm>
            <a:off x="6072505" y="561530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8" name="序号"/>
          <p:cNvSpPr txBox="1"/>
          <p:nvPr>
            <p:custDataLst>
              <p:tags r:id="rId28"/>
            </p:custDataLst>
          </p:nvPr>
        </p:nvSpPr>
        <p:spPr>
          <a:xfrm>
            <a:off x="5993765" y="574411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06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https://d.book118.com/895242030220011043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2"/>
  <p:tag name="KSO_WM_UNIT_INDEX" val="42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7"/>
  <p:tag name="KSO_WM_UNIT_INDEX" val="7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9"/>
  <p:tag name="KSO_WM_UNIT_INDEX" val="9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0"/>
  <p:tag name="KSO_WM_UNIT_INDEX" val="10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1"/>
  <p:tag name="KSO_WM_UNIT_INDEX" val="1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2"/>
  <p:tag name="KSO_WM_UNIT_INDEX" val="1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3"/>
  <p:tag name="KSO_WM_UNIT_INDEX" val="1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6"/>
  <p:tag name="KSO_WM_UNIT_INDEX" val="1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7"/>
  <p:tag name="KSO_WM_UNIT_INDEX" val="1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8"/>
  <p:tag name="KSO_WM_UNIT_INDEX" val="1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9"/>
  <p:tag name="KSO_WM_UNIT_INDEX" val="1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0"/>
  <p:tag name="KSO_WM_UNIT_INDEX" val="2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1"/>
  <p:tag name="KSO_WM_UNIT_INDEX" val="2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2"/>
  <p:tag name="KSO_WM_UNIT_INDEX" val="2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3"/>
  <p:tag name="KSO_WM_UNIT_INDEX" val="2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4"/>
  <p:tag name="KSO_WM_UNIT_INDEX" val="2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5"/>
  <p:tag name="KSO_WM_UNIT_INDEX" val="2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6"/>
  <p:tag name="KSO_WM_UNIT_INDEX" val="26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7"/>
  <p:tag name="KSO_WM_UNIT_INDEX" val="27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8"/>
  <p:tag name="KSO_WM_UNIT_INDEX" val="28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9"/>
  <p:tag name="KSO_WM_UNIT_INDEX" val="29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0"/>
  <p:tag name="KSO_WM_UNIT_INDEX" val="30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1"/>
  <p:tag name="KSO_WM_UNIT_INDEX" val="31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2"/>
  <p:tag name="KSO_WM_UNIT_INDEX" val="32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3"/>
  <p:tag name="KSO_WM_UNIT_INDEX" val="33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4"/>
  <p:tag name="KSO_WM_UNIT_INDEX" val="34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5"/>
  <p:tag name="KSO_WM_UNIT_INDEX" val="35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6"/>
  <p:tag name="KSO_WM_UNIT_INDEX" val="36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7"/>
  <p:tag name="KSO_WM_UNIT_INDEX" val="37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8"/>
  <p:tag name="KSO_WM_UNIT_INDEX" val="38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9"/>
  <p:tag name="KSO_WM_UNIT_INDEX" val="39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0"/>
  <p:tag name="KSO_WM_UNIT_INDEX" val="40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编辑文本"/>
  <p:tag name="KSO_WM_UNIT_TYPE" val="e"/>
  <p:tag name="KSO_WM_UNIT_VALUE" val="10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2"/>
  <p:tag name="KSO_WM_UNIT_INDEX" val="4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7"/>
  <p:tag name="KSO_WM_UNIT_INDEX" val="7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8"/>
  <p:tag name="KSO_WM_UNIT_INDEX" val="8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9"/>
  <p:tag name="KSO_WM_UNIT_INDEX" val="9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0"/>
  <p:tag name="KSO_WM_UNIT_INDEX" val="10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1"/>
  <p:tag name="KSO_WM_UNIT_INDEX" val="11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2"/>
  <p:tag name="KSO_WM_UNIT_INDEX" val="12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3"/>
  <p:tag name="KSO_WM_UNIT_INDEX" val="13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6"/>
  <p:tag name="KSO_WM_UNIT_INDEX" val="16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7"/>
  <p:tag name="KSO_WM_UNIT_INDEX" val="17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8"/>
  <p:tag name="KSO_WM_UNIT_INDEX" val="18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9"/>
  <p:tag name="KSO_WM_UNIT_INDEX" val="19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0"/>
  <p:tag name="KSO_WM_UNIT_INDEX" val="20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1"/>
  <p:tag name="KSO_WM_UNIT_INDEX" val="21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2"/>
  <p:tag name="KSO_WM_UNIT_INDEX" val="22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3"/>
  <p:tag name="KSO_WM_UNIT_INDEX" val="23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4"/>
  <p:tag name="KSO_WM_UNIT_INDEX" val="24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5"/>
  <p:tag name="KSO_WM_UNIT_INDEX" val="25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6"/>
  <p:tag name="KSO_WM_UNIT_INDEX" val="26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7"/>
  <p:tag name="KSO_WM_UNIT_INDEX" val="27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8"/>
  <p:tag name="KSO_WM_UNIT_INDEX" val="28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9"/>
  <p:tag name="KSO_WM_UNIT_INDEX" val="29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0"/>
  <p:tag name="KSO_WM_UNIT_INDEX" val="30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1"/>
  <p:tag name="KSO_WM_UNIT_INDEX" val="31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2"/>
  <p:tag name="KSO_WM_UNIT_INDEX" val="3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3"/>
  <p:tag name="KSO_WM_UNIT_INDEX" val="33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4"/>
  <p:tag name="KSO_WM_UNIT_INDEX" val="34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5"/>
  <p:tag name="KSO_WM_UNIT_INDEX" val="35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6"/>
  <p:tag name="KSO_WM_UNIT_INDEX" val="36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7"/>
  <p:tag name="KSO_WM_UNIT_INDEX" val="37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8"/>
  <p:tag name="KSO_WM_UNIT_INDEX" val="38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9"/>
  <p:tag name="KSO_WM_UNIT_INDEX" val="39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0"/>
  <p:tag name="KSO_WM_UNIT_INDEX" val="40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1"/>
  <p:tag name="KSO_WM_UNIT_INDEX" val="41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2"/>
  <p:tag name="KSO_WM_UNIT_INDEX" val="42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9"/>
  <p:tag name="KSO_WM_UNIT_INDEX" val="9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0"/>
  <p:tag name="KSO_WM_UNIT_INDEX" val="10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1"/>
  <p:tag name="KSO_WM_UNIT_INDEX" val="11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2"/>
  <p:tag name="KSO_WM_UNIT_INDEX" val="12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3"/>
  <p:tag name="KSO_WM_UNIT_INDEX" val="13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6"/>
  <p:tag name="KSO_WM_UNIT_INDEX" val="16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7"/>
  <p:tag name="KSO_WM_UNIT_INDEX" val="17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8"/>
  <p:tag name="KSO_WM_UNIT_INDEX" val="18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9"/>
  <p:tag name="KSO_WM_UNIT_INDEX" val="19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0"/>
  <p:tag name="KSO_WM_UNIT_INDEX" val="20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1"/>
  <p:tag name="KSO_WM_UNIT_INDEX" val="21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2"/>
  <p:tag name="KSO_WM_UNIT_INDEX" val="22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3"/>
  <p:tag name="KSO_WM_UNIT_INDEX" val="23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4"/>
  <p:tag name="KSO_WM_UNIT_INDEX" val="24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5"/>
  <p:tag name="KSO_WM_UNIT_INDEX" val="25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6"/>
  <p:tag name="KSO_WM_UNIT_INDEX" val="26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7"/>
  <p:tag name="KSO_WM_UNIT_INDEX" val="27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8"/>
  <p:tag name="KSO_WM_UNIT_INDEX" val="28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9"/>
  <p:tag name="KSO_WM_UNIT_INDEX" val="29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0"/>
  <p:tag name="KSO_WM_UNIT_INDEX" val="30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1"/>
  <p:tag name="KSO_WM_UNIT_INDEX" val="31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2"/>
  <p:tag name="KSO_WM_UNIT_INDEX" val="32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3"/>
  <p:tag name="KSO_WM_UNIT_INDEX" val="33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4"/>
  <p:tag name="KSO_WM_UNIT_INDEX" val="34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5"/>
  <p:tag name="KSO_WM_UNIT_INDEX" val="35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6"/>
  <p:tag name="KSO_WM_UNIT_INDEX" val="36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7"/>
  <p:tag name="KSO_WM_UNIT_INDEX" val="37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8"/>
  <p:tag name="KSO_WM_UNIT_INDEX" val="38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9"/>
  <p:tag name="KSO_WM_UNIT_INDEX" val="39"/>
  <p:tag name="KSO_WM_UNIT_LAYERLEVEL" val="1"/>
  <p:tag name="KSO_WM_UNIT_TYPE" val="i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0"/>
  <p:tag name="KSO_WM_UNIT_INDEX" val="40"/>
  <p:tag name="KSO_WM_UNIT_LAYERLEVEL" val="1"/>
  <p:tag name="KSO_WM_UNIT_TYPE" val="i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2"/>
  <p:tag name="KSO_WM_UNIT_INDEX" val="4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7"/>
  <p:tag name="KSO_WM_UNIT_INDEX" val="7"/>
  <p:tag name="KSO_WM_UNIT_LAYERLEVEL" val="1"/>
  <p:tag name="KSO_WM_UNIT_TYPE" val="i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8"/>
  <p:tag name="KSO_WM_UNIT_INDEX" val="8"/>
  <p:tag name="KSO_WM_UNIT_LAYERLEVEL" val="1"/>
  <p:tag name="KSO_WM_UNIT_TYPE" val="i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9"/>
  <p:tag name="KSO_WM_UNIT_INDEX" val="9"/>
  <p:tag name="KSO_WM_UNIT_LAYERLEVEL" val="1"/>
  <p:tag name="KSO_WM_UNIT_TYPE" val="i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0"/>
  <p:tag name="KSO_WM_UNIT_INDEX" val="10"/>
  <p:tag name="KSO_WM_UNIT_LAYERLEVEL" val="1"/>
  <p:tag name="KSO_WM_UNIT_TYPE" val="i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1"/>
  <p:tag name="KSO_WM_UNIT_INDEX" val="1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2"/>
  <p:tag name="KSO_WM_UNIT_INDEX" val="1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3"/>
  <p:tag name="KSO_WM_UNIT_INDEX" val="13"/>
  <p:tag name="KSO_WM_UNIT_LAYERLEVEL" val="1"/>
  <p:tag name="KSO_WM_UNIT_TYPE" val="i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YPE" val="i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YPE" val="i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6"/>
  <p:tag name="KSO_WM_UNIT_INDEX" val="16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7"/>
  <p:tag name="KSO_WM_UNIT_INDEX" val="17"/>
  <p:tag name="KSO_WM_UNIT_LAYERLEVEL" val="1"/>
  <p:tag name="KSO_WM_UNIT_TYPE" val="i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8"/>
  <p:tag name="KSO_WM_UNIT_INDEX" val="18"/>
  <p:tag name="KSO_WM_UNIT_LAYERLEVEL" val="1"/>
  <p:tag name="KSO_WM_UNIT_TYPE" val="i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9"/>
  <p:tag name="KSO_WM_UNIT_INDEX" val="19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0"/>
  <p:tag name="KSO_WM_UNIT_INDEX" val="20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1"/>
  <p:tag name="KSO_WM_UNIT_INDEX" val="2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2"/>
  <p:tag name="KSO_WM_UNIT_INDEX" val="2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3"/>
  <p:tag name="KSO_WM_UNIT_INDEX" val="23"/>
  <p:tag name="KSO_WM_UNIT_LAYERLEVEL" val="1"/>
  <p:tag name="KSO_WM_UNIT_TYPE" val="i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4"/>
  <p:tag name="KSO_WM_UNIT_INDEX" val="24"/>
  <p:tag name="KSO_WM_UNIT_LAYERLEVEL" val="1"/>
  <p:tag name="KSO_WM_UNIT_TYPE" val="i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5"/>
  <p:tag name="KSO_WM_UNIT_INDEX" val="25"/>
  <p:tag name="KSO_WM_UNIT_LAYERLEVEL" val="1"/>
  <p:tag name="KSO_WM_UNIT_TYPE" val="i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6"/>
  <p:tag name="KSO_WM_UNIT_INDEX" val="26"/>
  <p:tag name="KSO_WM_UNIT_LAYERLEVEL" val="1"/>
  <p:tag name="KSO_WM_UNIT_TYPE" val="i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7"/>
  <p:tag name="KSO_WM_UNIT_INDEX" val="27"/>
  <p:tag name="KSO_WM_UNIT_LAYERLEVEL" val="1"/>
  <p:tag name="KSO_WM_UNIT_TYPE" val="i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8"/>
  <p:tag name="KSO_WM_UNIT_INDEX" val="28"/>
  <p:tag name="KSO_WM_UNIT_LAYERLEVEL" val="1"/>
  <p:tag name="KSO_WM_UNIT_TYPE" val="i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9"/>
  <p:tag name="KSO_WM_UNIT_INDEX" val="29"/>
  <p:tag name="KSO_WM_UNIT_LAYERLEVEL" val="1"/>
  <p:tag name="KSO_WM_UNIT_TYPE" val="i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0"/>
  <p:tag name="KSO_WM_UNIT_INDEX" val="30"/>
  <p:tag name="KSO_WM_UNIT_LAYERLEVEL" val="1"/>
  <p:tag name="KSO_WM_UNIT_TYPE" val="i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1"/>
  <p:tag name="KSO_WM_UNIT_INDEX" val="31"/>
  <p:tag name="KSO_WM_UNIT_LAYERLEVEL" val="1"/>
  <p:tag name="KSO_WM_UNIT_TYPE" val="i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2"/>
  <p:tag name="KSO_WM_UNIT_INDEX" val="32"/>
  <p:tag name="KSO_WM_UNIT_LAYERLEVEL" val="1"/>
  <p:tag name="KSO_WM_UNIT_TYPE" val="i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3"/>
  <p:tag name="KSO_WM_UNIT_INDEX" val="33"/>
  <p:tag name="KSO_WM_UNIT_LAYERLEVEL" val="1"/>
  <p:tag name="KSO_WM_UNIT_TYPE" val="i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4"/>
  <p:tag name="KSO_WM_UNIT_INDEX" val="34"/>
  <p:tag name="KSO_WM_UNIT_LAYERLEVEL" val="1"/>
  <p:tag name="KSO_WM_UNIT_TYPE" val="i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5"/>
  <p:tag name="KSO_WM_UNIT_INDEX" val="35"/>
  <p:tag name="KSO_WM_UNIT_LAYERLEVEL" val="1"/>
  <p:tag name="KSO_WM_UNIT_TYPE" val="i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6"/>
  <p:tag name="KSO_WM_UNIT_INDEX" val="36"/>
  <p:tag name="KSO_WM_UNIT_LAYERLEVEL" val="1"/>
  <p:tag name="KSO_WM_UNIT_TYPE" val="i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7"/>
  <p:tag name="KSO_WM_UNIT_INDEX" val="37"/>
  <p:tag name="KSO_WM_UNIT_LAYERLEVEL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8"/>
  <p:tag name="KSO_WM_UNIT_INDEX" val="38"/>
  <p:tag name="KSO_WM_UNIT_LAYERLEVEL" val="1"/>
  <p:tag name="KSO_WM_UNIT_TYPE" val="i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9"/>
  <p:tag name="KSO_WM_UNIT_INDEX" val="39"/>
  <p:tag name="KSO_WM_UNIT_LAYERLEVEL" val="1"/>
  <p:tag name="KSO_WM_UNIT_TYPE" val="i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0"/>
  <p:tag name="KSO_WM_UNIT_INDEX" val="40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2"/>
  <p:tag name="KSO_WM_UNIT_INDEX" val="42"/>
  <p:tag name="KSO_WM_UNIT_LAYERLEVEL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0"/>
  <p:tag name="KSO_WM_UNIT_INDEX" val="40"/>
  <p:tag name="KSO_WM_UNIT_LAYERLEVEL" val="1"/>
  <p:tag name="KSO_WM_UNIT_TYPE" val="i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9"/>
  <p:tag name="KSO_WM_UNIT_INDEX" val="39"/>
  <p:tag name="KSO_WM_UNIT_LAYERLEVEL" val="1"/>
  <p:tag name="KSO_WM_UNIT_TYPE" val="i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8"/>
  <p:tag name="KSO_WM_UNIT_INDEX" val="38"/>
  <p:tag name="KSO_WM_UNIT_LAYERLEVEL" val="1"/>
  <p:tag name="KSO_WM_UNIT_TYPE" val="i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7"/>
  <p:tag name="KSO_WM_UNIT_INDEX" val="37"/>
  <p:tag name="KSO_WM_UNIT_LAYERLEVEL" val="1"/>
  <p:tag name="KSO_WM_UNIT_TYPE" val="i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6"/>
  <p:tag name="KSO_WM_UNIT_INDEX" val="36"/>
  <p:tag name="KSO_WM_UNIT_LAYERLEVEL" val="1"/>
  <p:tag name="KSO_WM_UNIT_TYPE" val="i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5"/>
  <p:tag name="KSO_WM_UNIT_INDEX" val="35"/>
  <p:tag name="KSO_WM_UNIT_LAYERLEVEL" val="1"/>
  <p:tag name="KSO_WM_UNIT_TYPE" val="i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4"/>
  <p:tag name="KSO_WM_UNIT_INDEX" val="34"/>
  <p:tag name="KSO_WM_UNIT_LAYERLEVEL" val="1"/>
  <p:tag name="KSO_WM_UNIT_TYPE" val="i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3"/>
  <p:tag name="KSO_WM_UNIT_INDEX" val="33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2"/>
  <p:tag name="KSO_WM_UNIT_INDEX" val="32"/>
  <p:tag name="KSO_WM_UNIT_LAYERLEVEL" val="1"/>
  <p:tag name="KSO_WM_UNIT_TYPE" val="i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1"/>
  <p:tag name="KSO_WM_UNIT_INDEX" val="31"/>
  <p:tag name="KSO_WM_UNIT_LAYERLEVEL" val="1"/>
  <p:tag name="KSO_WM_UNIT_TYPE" val="i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0"/>
  <p:tag name="KSO_WM_UNIT_INDEX" val="30"/>
  <p:tag name="KSO_WM_UNIT_LAYERLEVEL" val="1"/>
  <p:tag name="KSO_WM_UNIT_TYPE" val="i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9"/>
  <p:tag name="KSO_WM_UNIT_INDEX" val="29"/>
  <p:tag name="KSO_WM_UNIT_LAYERLEVEL" val="1"/>
  <p:tag name="KSO_WM_UNIT_TYPE" val="i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8"/>
  <p:tag name="KSO_WM_UNIT_INDEX" val="28"/>
  <p:tag name="KSO_WM_UNIT_LAYERLEVEL" val="1"/>
  <p:tag name="KSO_WM_UNIT_TYPE" val="i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7"/>
  <p:tag name="KSO_WM_UNIT_INDEX" val="27"/>
  <p:tag name="KSO_WM_UNIT_LAYERLEVEL" val="1"/>
  <p:tag name="KSO_WM_UNIT_TYPE" val="i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6"/>
  <p:tag name="KSO_WM_UNIT_INDEX" val="26"/>
  <p:tag name="KSO_WM_UNIT_LAYERLEVEL" val="1"/>
  <p:tag name="KSO_WM_UNIT_TYPE" val="i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5"/>
  <p:tag name="KSO_WM_UNIT_INDEX" val="25"/>
  <p:tag name="KSO_WM_UNIT_LAYERLEVEL" val="1"/>
  <p:tag name="KSO_WM_UNIT_TYPE" val="i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4"/>
  <p:tag name="KSO_WM_UNIT_INDEX" val="24"/>
  <p:tag name="KSO_WM_UNIT_LAYERLEVEL" val="1"/>
  <p:tag name="KSO_WM_UNIT_TYPE" val="i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3"/>
  <p:tag name="KSO_WM_UNIT_INDEX" val="23"/>
  <p:tag name="KSO_WM_UNIT_LAYERLEVEL" val="1"/>
  <p:tag name="KSO_WM_UNIT_TYPE" val="i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2"/>
  <p:tag name="KSO_WM_UNIT_INDEX" val="22"/>
  <p:tag name="KSO_WM_UNIT_LAYERLEVEL" val="1"/>
  <p:tag name="KSO_WM_UNIT_TYPE" val="i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1"/>
  <p:tag name="KSO_WM_UNIT_INDEX" val="21"/>
  <p:tag name="KSO_WM_UNIT_LAYERLEVEL" val="1"/>
  <p:tag name="KSO_WM_UNIT_TYPE" val="i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0"/>
  <p:tag name="KSO_WM_UNIT_INDEX" val="20"/>
  <p:tag name="KSO_WM_UNIT_LAYERLEVEL" val="1"/>
  <p:tag name="KSO_WM_UNIT_TYPE" val="i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9"/>
  <p:tag name="KSO_WM_UNIT_INDEX" val="19"/>
  <p:tag name="KSO_WM_UNIT_LAYERLEVEL" val="1"/>
  <p:tag name="KSO_WM_UNIT_TYPE" val="i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8"/>
  <p:tag name="KSO_WM_UNIT_INDEX" val="18"/>
  <p:tag name="KSO_WM_UNIT_LAYERLEVEL" val="1"/>
  <p:tag name="KSO_WM_UNIT_TYPE" val="i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7"/>
  <p:tag name="KSO_WM_UNIT_INDEX" val="17"/>
  <p:tag name="KSO_WM_UNIT_LAYERLEVEL" val="1"/>
  <p:tag name="KSO_WM_UNIT_TYPE" val="i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6"/>
  <p:tag name="KSO_WM_UNIT_INDEX" val="16"/>
  <p:tag name="KSO_WM_UNIT_LAYERLEVEL" val="1"/>
  <p:tag name="KSO_WM_UNIT_TYPE" val="i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5"/>
  <p:tag name="KSO_WM_UNIT_INDEX" val="15"/>
  <p:tag name="KSO_WM_UNIT_LAYERLEVEL" val="1"/>
  <p:tag name="KSO_WM_UNIT_TYPE" val="i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4"/>
  <p:tag name="KSO_WM_UNIT_INDEX" val="14"/>
  <p:tag name="KSO_WM_UNIT_LAYERLEVEL" val="1"/>
  <p:tag name="KSO_WM_UNIT_TYPE" val="i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3"/>
  <p:tag name="KSO_WM_UNIT_INDEX" val="13"/>
  <p:tag name="KSO_WM_UNIT_LAYERLEVEL" val="1"/>
  <p:tag name="KSO_WM_UNIT_TYPE" val="i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2"/>
  <p:tag name="KSO_WM_UNIT_INDEX" val="12"/>
  <p:tag name="KSO_WM_UNIT_LAYERLEVEL" val="1"/>
  <p:tag name="KSO_WM_UNIT_TYPE" val="i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1"/>
  <p:tag name="KSO_WM_UNIT_INDEX" val="11"/>
  <p:tag name="KSO_WM_UNIT_LAYERLEVEL" val="1"/>
  <p:tag name="KSO_WM_UNIT_TYPE" val="i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0"/>
  <p:tag name="KSO_WM_UNIT_INDEX" val="10"/>
  <p:tag name="KSO_WM_UNIT_LAYERLEVEL" val="1"/>
  <p:tag name="KSO_WM_UNIT_TYPE" val="i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9"/>
  <p:tag name="KSO_WM_UNIT_INDEX" val="9"/>
  <p:tag name="KSO_WM_UNIT_LAYERLEVEL" val="1"/>
  <p:tag name="KSO_WM_UNIT_TYPE" val="i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8"/>
  <p:tag name="KSO_WM_UNIT_INDEX" val="8"/>
  <p:tag name="KSO_WM_UNIT_LAYERLEVEL" val="1"/>
  <p:tag name="KSO_WM_UNIT_TYPE" val="i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7"/>
  <p:tag name="KSO_WM_UNIT_INDEX" val="7"/>
  <p:tag name="KSO_WM_UNIT_LAYERLEVEL" val="1"/>
  <p:tag name="KSO_WM_UNIT_TYPE" val="i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"/>
  <p:tag name="KSO_WM_UNIT_INDEX" val="6"/>
  <p:tag name="KSO_WM_UNIT_LAYERLEVEL" val="1"/>
  <p:tag name="KSO_WM_UNIT_TYPE" val="i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2"/>
  <p:tag name="KSO_WM_UNIT_INDEX" val="42"/>
  <p:tag name="KSO_WM_UNIT_LAYERLEVEL" val="1"/>
  <p:tag name="KSO_WM_UNIT_TYPE" val="i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"/>
  <p:tag name="KSO_WM_UNIT_INDEX" val="6"/>
  <p:tag name="KSO_WM_UNIT_LAYERLEVEL" val="1"/>
  <p:tag name="KSO_WM_UNIT_TYPE" val="i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7"/>
  <p:tag name="KSO_WM_UNIT_INDEX" val="7"/>
  <p:tag name="KSO_WM_UNIT_LAYERLEVEL" val="1"/>
  <p:tag name="KSO_WM_UNIT_TYPE" val="i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8"/>
  <p:tag name="KSO_WM_UNIT_INDEX" val="8"/>
  <p:tag name="KSO_WM_UNIT_LAYERLEVEL" val="1"/>
  <p:tag name="KSO_WM_UNIT_TYPE" val="i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9"/>
  <p:tag name="KSO_WM_UNIT_INDEX" val="9"/>
  <p:tag name="KSO_WM_UNIT_LAYERLEVEL" val="1"/>
  <p:tag name="KSO_WM_UNIT_TYPE" val="i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0"/>
  <p:tag name="KSO_WM_UNIT_INDEX" val="10"/>
  <p:tag name="KSO_WM_UNIT_LAYERLEVEL" val="1"/>
  <p:tag name="KSO_WM_UNIT_TYPE" val="i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1"/>
  <p:tag name="KSO_WM_UNIT_INDEX" val="11"/>
  <p:tag name="KSO_WM_UNIT_LAYERLEVEL" val="1"/>
  <p:tag name="KSO_WM_UNIT_TYPE" val="i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2"/>
  <p:tag name="KSO_WM_UNIT_INDEX" val="12"/>
  <p:tag name="KSO_WM_UNIT_LAYERLEVEL" val="1"/>
  <p:tag name="KSO_WM_UNIT_TYPE" val="i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3"/>
  <p:tag name="KSO_WM_UNIT_INDEX" val="13"/>
  <p:tag name="KSO_WM_UNIT_LAYERLEVEL" val="1"/>
  <p:tag name="KSO_WM_UNIT_TYPE" val="i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4"/>
  <p:tag name="KSO_WM_UNIT_INDEX" val="14"/>
  <p:tag name="KSO_WM_UNIT_LAYERLEVEL" val="1"/>
  <p:tag name="KSO_WM_UNIT_TYPE" val="i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5"/>
  <p:tag name="KSO_WM_UNIT_INDEX" val="15"/>
  <p:tag name="KSO_WM_UNIT_LAYERLEVEL" val="1"/>
  <p:tag name="KSO_WM_UNIT_TYPE" val="i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6"/>
  <p:tag name="KSO_WM_UNIT_INDEX" val="16"/>
  <p:tag name="KSO_WM_UNIT_LAYERLEVEL" val="1"/>
  <p:tag name="KSO_WM_UNIT_TYPE" val="i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7"/>
  <p:tag name="KSO_WM_UNIT_INDEX" val="17"/>
  <p:tag name="KSO_WM_UNIT_LAYERLEVEL" val="1"/>
  <p:tag name="KSO_WM_UNIT_TYPE" val="i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8"/>
  <p:tag name="KSO_WM_UNIT_INDEX" val="18"/>
  <p:tag name="KSO_WM_UNIT_LAYERLEVEL" val="1"/>
  <p:tag name="KSO_WM_UNIT_TYPE" val="i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9"/>
  <p:tag name="KSO_WM_UNIT_INDEX" val="19"/>
  <p:tag name="KSO_WM_UNIT_LAYERLEVEL" val="1"/>
  <p:tag name="KSO_WM_UNIT_TYPE" val="i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0"/>
  <p:tag name="KSO_WM_UNIT_INDEX" val="20"/>
  <p:tag name="KSO_WM_UNIT_LAYERLEVEL" val="1"/>
  <p:tag name="KSO_WM_UNIT_TYPE" val="i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1"/>
  <p:tag name="KSO_WM_UNIT_INDEX" val="21"/>
  <p:tag name="KSO_WM_UNIT_LAYERLEVEL" val="1"/>
  <p:tag name="KSO_WM_UNIT_TYPE" val="i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2"/>
  <p:tag name="KSO_WM_UNIT_INDEX" val="22"/>
  <p:tag name="KSO_WM_UNIT_LAYERLEVEL" val="1"/>
  <p:tag name="KSO_WM_UNIT_TYPE" val="i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3"/>
  <p:tag name="KSO_WM_UNIT_INDEX" val="23"/>
  <p:tag name="KSO_WM_UNIT_LAYERLEVEL" val="1"/>
  <p:tag name="KSO_WM_UNIT_TYPE" val="i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4"/>
  <p:tag name="KSO_WM_UNIT_INDEX" val="24"/>
  <p:tag name="KSO_WM_UNIT_LAYERLEVEL" val="1"/>
  <p:tag name="KSO_WM_UNIT_TYPE" val="i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5"/>
  <p:tag name="KSO_WM_UNIT_INDEX" val="25"/>
  <p:tag name="KSO_WM_UNIT_LAYERLEVEL" val="1"/>
  <p:tag name="KSO_WM_UNIT_TYPE" val="i"/>
</p:tagLst>
</file>

<file path=ppt/tags/tag4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6"/>
  <p:tag name="KSO_WM_UNIT_INDEX" val="26"/>
  <p:tag name="KSO_WM_UNIT_LAYERLEVEL" val="1"/>
  <p:tag name="KSO_WM_UNIT_TYPE" val="i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7"/>
  <p:tag name="KSO_WM_UNIT_INDEX" val="27"/>
  <p:tag name="KSO_WM_UNIT_LAYERLEVEL" val="1"/>
  <p:tag name="KSO_WM_UNIT_TYPE" val="i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8"/>
  <p:tag name="KSO_WM_UNIT_INDEX" val="28"/>
  <p:tag name="KSO_WM_UNIT_LAYERLEVEL" val="1"/>
  <p:tag name="KSO_WM_UNIT_TYPE" val="i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9"/>
  <p:tag name="KSO_WM_UNIT_INDEX" val="29"/>
  <p:tag name="KSO_WM_UNIT_LAYERLEVEL" val="1"/>
  <p:tag name="KSO_WM_UNIT_TYPE" val="i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0"/>
  <p:tag name="KSO_WM_UNIT_INDEX" val="30"/>
  <p:tag name="KSO_WM_UNIT_LAYERLEVEL" val="1"/>
  <p:tag name="KSO_WM_UNIT_TYPE" val="i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1"/>
  <p:tag name="KSO_WM_UNIT_INDEX" val="31"/>
  <p:tag name="KSO_WM_UNIT_LAYERLEVEL" val="1"/>
  <p:tag name="KSO_WM_UNIT_TYPE" val="i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2"/>
  <p:tag name="KSO_WM_UNIT_INDEX" val="32"/>
  <p:tag name="KSO_WM_UNIT_LAYERLEVEL" val="1"/>
  <p:tag name="KSO_WM_UNIT_TYPE" val="i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3"/>
  <p:tag name="KSO_WM_UNIT_INDEX" val="33"/>
  <p:tag name="KSO_WM_UNIT_LAYERLEVEL" val="1"/>
  <p:tag name="KSO_WM_UNIT_TYPE" val="i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4"/>
  <p:tag name="KSO_WM_UNIT_INDEX" val="34"/>
  <p:tag name="KSO_WM_UNIT_LAYERLEVEL" val="1"/>
  <p:tag name="KSO_WM_UNIT_TYPE" val="i"/>
</p:tagLst>
</file>

<file path=ppt/tags/tag5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5"/>
  <p:tag name="KSO_WM_UNIT_INDEX" val="35"/>
  <p:tag name="KSO_WM_UNIT_LAYERLEVEL" val="1"/>
  <p:tag name="KSO_WM_UNIT_TYPE" val="i"/>
</p:tagLst>
</file>

<file path=ppt/tags/tag5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6"/>
  <p:tag name="KSO_WM_UNIT_INDEX" val="36"/>
  <p:tag name="KSO_WM_UNIT_LAYERLEVEL" val="1"/>
  <p:tag name="KSO_WM_UNIT_TYPE" val="i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7"/>
  <p:tag name="KSO_WM_UNIT_INDEX" val="37"/>
  <p:tag name="KSO_WM_UNIT_LAYERLEVEL" val="1"/>
  <p:tag name="KSO_WM_UNIT_TYPE" val="i"/>
</p:tagLst>
</file>

<file path=ppt/tags/tag5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8"/>
  <p:tag name="KSO_WM_UNIT_INDEX" val="38"/>
  <p:tag name="KSO_WM_UNIT_LAYERLEVEL" val="1"/>
  <p:tag name="KSO_WM_UNIT_TYPE" val="i"/>
</p:tagLst>
</file>

<file path=ppt/tags/tag5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9"/>
  <p:tag name="KSO_WM_UNIT_INDEX" val="39"/>
  <p:tag name="KSO_WM_UNIT_LAYERLEVEL" val="1"/>
  <p:tag name="KSO_WM_UNIT_TYPE" val="i"/>
</p:tagLst>
</file>

<file path=ppt/tags/tag5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0"/>
  <p:tag name="KSO_WM_UNIT_INDEX" val="40"/>
  <p:tag name="KSO_WM_UNIT_LAYERLEVEL" val="1"/>
  <p:tag name="KSO_WM_UNIT_TYPE" val="i"/>
</p:tagLst>
</file>

<file path=ppt/tags/tag5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5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2"/>
  <p:tag name="KSO_WM_UNIT_INDEX" val="42"/>
  <p:tag name="KSO_WM_UNIT_LAYERLEVEL" val="1"/>
  <p:tag name="KSO_WM_UNIT_TYPE" val="i"/>
</p:tagLst>
</file>

<file path=ppt/tags/tag5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5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5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5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5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7"/>
  <p:tag name="KSO_WM_UNIT_INDEX" val="7"/>
  <p:tag name="KSO_WM_UNIT_LAYERLEVEL" val="1"/>
  <p:tag name="KSO_WM_UNIT_TYPE" val="i"/>
</p:tagLst>
</file>

<file path=ppt/tags/tag5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8"/>
  <p:tag name="KSO_WM_UNIT_INDEX" val="8"/>
  <p:tag name="KSO_WM_UNIT_LAYERLEVEL" val="1"/>
  <p:tag name="KSO_WM_UNIT_TYPE" val="i"/>
</p:tagLst>
</file>

<file path=ppt/tags/tag5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9"/>
  <p:tag name="KSO_WM_UNIT_INDEX" val="9"/>
  <p:tag name="KSO_WM_UNIT_LAYERLEVEL" val="1"/>
  <p:tag name="KSO_WM_UNIT_TYPE" val="i"/>
</p:tagLst>
</file>

<file path=ppt/tags/tag5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0"/>
  <p:tag name="KSO_WM_UNIT_INDEX" val="10"/>
  <p:tag name="KSO_WM_UNIT_LAYERLEVEL" val="1"/>
  <p:tag name="KSO_WM_UNIT_TYPE" val="i"/>
</p:tagLst>
</file>

<file path=ppt/tags/tag5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1"/>
  <p:tag name="KSO_WM_UNIT_INDEX" val="11"/>
  <p:tag name="KSO_WM_UNIT_LAYERLEVEL" val="1"/>
  <p:tag name="KSO_WM_UNIT_TYPE" val="i"/>
</p:tagLst>
</file>

<file path=ppt/tags/tag5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2"/>
  <p:tag name="KSO_WM_UNIT_INDEX" val="12"/>
  <p:tag name="KSO_WM_UNIT_LAYERLEVEL" val="1"/>
  <p:tag name="KSO_WM_UNIT_TYPE" val="i"/>
</p:tagLst>
</file>

<file path=ppt/tags/tag5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3"/>
  <p:tag name="KSO_WM_UNIT_INDEX" val="13"/>
  <p:tag name="KSO_WM_UNIT_LAYERLEVEL" val="1"/>
  <p:tag name="KSO_WM_UNIT_TYPE" val="i"/>
</p:tagLst>
</file>

<file path=ppt/tags/tag5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5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YPE" val="i"/>
</p:tagLst>
</file>

<file path=ppt/tags/tag5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6"/>
  <p:tag name="KSO_WM_UNIT_INDEX" val="16"/>
  <p:tag name="KSO_WM_UNIT_LAYERLEVEL" val="1"/>
  <p:tag name="KSO_WM_UNIT_TYPE" val="i"/>
</p:tagLst>
</file>

<file path=ppt/tags/tag5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7"/>
  <p:tag name="KSO_WM_UNIT_INDEX" val="17"/>
  <p:tag name="KSO_WM_UNIT_LAYERLEVEL" val="1"/>
  <p:tag name="KSO_WM_UNIT_TYPE" val="i"/>
</p:tagLst>
</file>

<file path=ppt/tags/tag5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8"/>
  <p:tag name="KSO_WM_UNIT_INDEX" val="18"/>
  <p:tag name="KSO_WM_UNIT_LAYERLEVEL" val="1"/>
  <p:tag name="KSO_WM_UNIT_TYPE" val="i"/>
</p:tagLst>
</file>

<file path=ppt/tags/tag5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9"/>
  <p:tag name="KSO_WM_UNIT_INDEX" val="19"/>
  <p:tag name="KSO_WM_UNIT_LAYERLEVEL" val="1"/>
  <p:tag name="KSO_WM_UNIT_TYPE" val="i"/>
</p:tagLst>
</file>

<file path=ppt/tags/tag5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0"/>
  <p:tag name="KSO_WM_UNIT_INDEX" val="20"/>
  <p:tag name="KSO_WM_UNIT_LAYERLEVEL" val="1"/>
  <p:tag name="KSO_WM_UNIT_TYPE" val="i"/>
</p:tagLst>
</file>

<file path=ppt/tags/tag5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1"/>
  <p:tag name="KSO_WM_UNIT_INDEX" val="21"/>
  <p:tag name="KSO_WM_UNIT_LAYERLEVEL" val="1"/>
  <p:tag name="KSO_WM_UNIT_TYPE" val="i"/>
</p:tagLst>
</file>

<file path=ppt/tags/tag5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2"/>
  <p:tag name="KSO_WM_UNIT_INDEX" val="22"/>
  <p:tag name="KSO_WM_UNIT_LAYERLEVEL" val="1"/>
  <p:tag name="KSO_WM_UNIT_TYPE" val="i"/>
</p:tagLst>
</file>

<file path=ppt/tags/tag5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3"/>
  <p:tag name="KSO_WM_UNIT_INDEX" val="23"/>
  <p:tag name="KSO_WM_UNIT_LAYERLEVEL" val="1"/>
  <p:tag name="KSO_WM_UNIT_TYPE" val="i"/>
</p:tagLst>
</file>

<file path=ppt/tags/tag5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4"/>
  <p:tag name="KSO_WM_UNIT_INDEX" val="24"/>
  <p:tag name="KSO_WM_UNIT_LAYERLEVEL" val="1"/>
  <p:tag name="KSO_WM_UNIT_TYPE" val="i"/>
</p:tagLst>
</file>

<file path=ppt/tags/tag5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5"/>
  <p:tag name="KSO_WM_UNIT_INDEX" val="25"/>
  <p:tag name="KSO_WM_UNIT_LAYERLEVEL" val="1"/>
  <p:tag name="KSO_WM_UNIT_TYPE" val="i"/>
</p:tagLst>
</file>

<file path=ppt/tags/tag5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6"/>
  <p:tag name="KSO_WM_UNIT_INDEX" val="26"/>
  <p:tag name="KSO_WM_UNIT_LAYERLEVEL" val="1"/>
  <p:tag name="KSO_WM_UNIT_TYPE" val="i"/>
</p:tagLst>
</file>

<file path=ppt/tags/tag5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7"/>
  <p:tag name="KSO_WM_UNIT_INDEX" val="27"/>
  <p:tag name="KSO_WM_UNIT_LAYERLEVEL" val="1"/>
  <p:tag name="KSO_WM_UNIT_TYPE" val="i"/>
</p:tagLst>
</file>

<file path=ppt/tags/tag5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8"/>
  <p:tag name="KSO_WM_UNIT_INDEX" val="28"/>
  <p:tag name="KSO_WM_UNIT_LAYERLEVEL" val="1"/>
  <p:tag name="KSO_WM_UNIT_TYPE" val="i"/>
</p:tagLst>
</file>

<file path=ppt/tags/tag5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9"/>
  <p:tag name="KSO_WM_UNIT_INDEX" val="29"/>
  <p:tag name="KSO_WM_UNIT_LAYERLEVEL" val="1"/>
  <p:tag name="KSO_WM_UNIT_TYPE" val="i"/>
</p:tagLst>
</file>

<file path=ppt/tags/tag5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0"/>
  <p:tag name="KSO_WM_UNIT_INDEX" val="30"/>
  <p:tag name="KSO_WM_UNIT_LAYERLEVEL" val="1"/>
  <p:tag name="KSO_WM_UNIT_TYPE" val="i"/>
</p:tagLst>
</file>

<file path=ppt/tags/tag5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1"/>
  <p:tag name="KSO_WM_UNIT_INDEX" val="31"/>
  <p:tag name="KSO_WM_UNIT_LAYERLEVEL" val="1"/>
  <p:tag name="KSO_WM_UNIT_TYPE" val="i"/>
</p:tagLst>
</file>

<file path=ppt/tags/tag5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2"/>
  <p:tag name="KSO_WM_UNIT_INDEX" val="32"/>
  <p:tag name="KSO_WM_UNIT_LAYERLEVEL" val="1"/>
  <p:tag name="KSO_WM_UNIT_TYPE" val="i"/>
</p:tagLst>
</file>

<file path=ppt/tags/tag5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3"/>
  <p:tag name="KSO_WM_UNIT_INDEX" val="33"/>
  <p:tag name="KSO_WM_UNIT_LAYERLEVEL" val="1"/>
  <p:tag name="KSO_WM_UNIT_TYPE" val="i"/>
</p:tagLst>
</file>

<file path=ppt/tags/tag5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4"/>
  <p:tag name="KSO_WM_UNIT_INDEX" val="34"/>
  <p:tag name="KSO_WM_UNIT_LAYERLEVEL" val="1"/>
  <p:tag name="KSO_WM_UNIT_TYPE" val="i"/>
</p:tagLst>
</file>

<file path=ppt/tags/tag5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5"/>
  <p:tag name="KSO_WM_UNIT_INDEX" val="35"/>
  <p:tag name="KSO_WM_UNIT_LAYERLEVEL" val="1"/>
  <p:tag name="KSO_WM_UNIT_TYPE" val="i"/>
</p:tagLst>
</file>

<file path=ppt/tags/tag5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6"/>
  <p:tag name="KSO_WM_UNIT_INDEX" val="36"/>
  <p:tag name="KSO_WM_UNIT_LAYERLEVEL" val="1"/>
  <p:tag name="KSO_WM_UNIT_TYPE" val="i"/>
</p:tagLst>
</file>

<file path=ppt/tags/tag5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7"/>
  <p:tag name="KSO_WM_UNIT_INDEX" val="37"/>
  <p:tag name="KSO_WM_UNIT_LAYERLEVEL" val="1"/>
  <p:tag name="KSO_WM_UNIT_TYPE" val="i"/>
</p:tagLst>
</file>

<file path=ppt/tags/tag5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8"/>
  <p:tag name="KSO_WM_UNIT_INDEX" val="38"/>
  <p:tag name="KSO_WM_UNIT_LAYERLEVEL" val="1"/>
  <p:tag name="KSO_WM_UNIT_TYPE" val="i"/>
</p:tagLst>
</file>

<file path=ppt/tags/tag5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9"/>
  <p:tag name="KSO_WM_UNIT_INDEX" val="39"/>
  <p:tag name="KSO_WM_UNIT_LAYERLEVEL" val="1"/>
  <p:tag name="KSO_WM_UNIT_TYPE" val="i"/>
</p:tagLst>
</file>

<file path=ppt/tags/tag5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0"/>
  <p:tag name="KSO_WM_UNIT_INDEX" val="40"/>
  <p:tag name="KSO_WM_UNIT_LAYERLEVEL" val="1"/>
  <p:tag name="KSO_WM_UNIT_TYPE" val="i"/>
</p:tagLst>
</file>

<file path=ppt/tags/tag5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5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5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5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5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5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5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5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5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5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5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5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5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5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5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5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5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5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5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5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5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5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5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5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5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5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5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5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5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5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5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5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5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5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5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5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5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5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5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6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6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6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6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6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6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6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6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6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6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6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6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6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6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6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6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6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6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6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6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6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6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6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6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6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6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6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6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6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6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6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6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4"/>
  <p:tag name="KSO_WM_UNIT_INDEX" val="74"/>
  <p:tag name="KSO_WM_UNIT_LAYERLEVEL" val="1"/>
  <p:tag name="KSO_WM_UNIT_TYPE" val="i"/>
</p:tagLst>
</file>

<file path=ppt/tags/tag6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5"/>
  <p:tag name="KSO_WM_UNIT_INDEX" val="75"/>
  <p:tag name="KSO_WM_UNIT_LAYERLEVEL" val="1"/>
  <p:tag name="KSO_WM_UNIT_TYPE" val="i"/>
</p:tagLst>
</file>

<file path=ppt/tags/tag6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6"/>
  <p:tag name="KSO_WM_UNIT_INDEX" val="76"/>
  <p:tag name="KSO_WM_UNIT_LAYERLEVEL" val="1"/>
  <p:tag name="KSO_WM_UNIT_TYPE" val="i"/>
</p:tagLst>
</file>

<file path=ppt/tags/tag6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7"/>
  <p:tag name="KSO_WM_UNIT_INDEX" val="77"/>
  <p:tag name="KSO_WM_UNIT_LAYERLEVEL" val="1"/>
  <p:tag name="KSO_WM_UNIT_TYPE" val="i"/>
</p:tagLst>
</file>

<file path=ppt/tags/tag6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8"/>
  <p:tag name="KSO_WM_UNIT_INDEX" val="78"/>
  <p:tag name="KSO_WM_UNIT_LAYERLEVEL" val="1"/>
  <p:tag name="KSO_WM_UNIT_TYPE" val="i"/>
</p:tagLst>
</file>

<file path=ppt/tags/tag6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9"/>
  <p:tag name="KSO_WM_UNIT_INDEX" val="79"/>
  <p:tag name="KSO_WM_UNIT_LAYERLEVEL" val="1"/>
  <p:tag name="KSO_WM_UNIT_TYPE" val="i"/>
</p:tagLst>
</file>

<file path=ppt/tags/tag6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0"/>
  <p:tag name="KSO_WM_UNIT_INDEX" val="80"/>
  <p:tag name="KSO_WM_UNIT_LAYERLEVEL" val="1"/>
  <p:tag name="KSO_WM_UNIT_TYPE" val="i"/>
</p:tagLst>
</file>

<file path=ppt/tags/tag6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1"/>
  <p:tag name="KSO_WM_UNIT_INDEX" val="81"/>
  <p:tag name="KSO_WM_UNIT_LAYERLEVEL" val="1"/>
  <p:tag name="KSO_WM_UNIT_TYPE" val="i"/>
</p:tagLst>
</file>

<file path=ppt/tags/tag6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2"/>
  <p:tag name="KSO_WM_UNIT_INDEX" val="82"/>
  <p:tag name="KSO_WM_UNIT_LAYERLEVEL" val="1"/>
  <p:tag name="KSO_WM_UNIT_TYPE" val="i"/>
</p:tagLst>
</file>

<file path=ppt/tags/tag6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3"/>
  <p:tag name="KSO_WM_UNIT_INDEX" val="83"/>
  <p:tag name="KSO_WM_UNIT_LAYERLEVEL" val="1"/>
  <p:tag name="KSO_WM_UNIT_TYPE" val="i"/>
</p:tagLst>
</file>

<file path=ppt/tags/tag6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4"/>
  <p:tag name="KSO_WM_UNIT_INDEX" val="84"/>
  <p:tag name="KSO_WM_UNIT_LAYERLEVEL" val="1"/>
  <p:tag name="KSO_WM_UNIT_TYPE" val="i"/>
</p:tagLst>
</file>

<file path=ppt/tags/tag6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5"/>
  <p:tag name="KSO_WM_UNIT_INDEX" val="85"/>
  <p:tag name="KSO_WM_UNIT_LAYERLEVEL" val="1"/>
  <p:tag name="KSO_WM_UNIT_TYPE" val="i"/>
</p:tagLst>
</file>

<file path=ppt/tags/tag6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6"/>
  <p:tag name="KSO_WM_UNIT_INDEX" val="86"/>
  <p:tag name="KSO_WM_UNIT_LAYERLEVEL" val="1"/>
  <p:tag name="KSO_WM_UNIT_TYPE" val="i"/>
</p:tagLst>
</file>

<file path=ppt/tags/tag6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6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6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6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6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6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6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YPE" val="i"/>
</p:tagLst>
</file>

<file path=ppt/tags/tag6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YPE" val="i"/>
</p:tagLst>
</file>

<file path=ppt/tags/tag6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2"/>
  <p:tag name="KSO_WM_UNIT_INDEX" val="12"/>
  <p:tag name="KSO_WM_UNIT_LAYERLEVEL" val="1"/>
  <p:tag name="KSO_WM_UNIT_TYPE" val="i"/>
</p:tagLst>
</file>

<file path=ppt/tags/tag6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3"/>
  <p:tag name="KSO_WM_UNIT_INDEX" val="13"/>
  <p:tag name="KSO_WM_UNIT_LAYERLEVEL" val="1"/>
  <p:tag name="KSO_WM_UNIT_TYPE" val="i"/>
</p:tagLst>
</file>

<file path=ppt/tags/tag6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YPE" val="i"/>
</p:tagLst>
</file>

<file path=ppt/tags/tag6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YPE" val="i"/>
</p:tagLst>
</file>

<file path=ppt/tags/tag6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6"/>
  <p:tag name="KSO_WM_UNIT_INDEX" val="16"/>
  <p:tag name="KSO_WM_UNIT_LAYERLEVEL" val="1"/>
  <p:tag name="KSO_WM_UNIT_TYPE" val="i"/>
</p:tagLst>
</file>

<file path=ppt/tags/tag6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7"/>
  <p:tag name="KSO_WM_UNIT_INDEX" val="17"/>
  <p:tag name="KSO_WM_UNIT_LAYERLEVEL" val="1"/>
  <p:tag name="KSO_WM_UNIT_TYPE" val="i"/>
</p:tagLst>
</file>

<file path=ppt/tags/tag6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8"/>
  <p:tag name="KSO_WM_UNIT_INDEX" val="18"/>
  <p:tag name="KSO_WM_UNIT_LAYERLEVEL" val="1"/>
  <p:tag name="KSO_WM_UNIT_TYPE" val="i"/>
</p:tagLst>
</file>

<file path=ppt/tags/tag6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9"/>
  <p:tag name="KSO_WM_UNIT_INDEX" val="19"/>
  <p:tag name="KSO_WM_UNIT_LAYERLEVEL" val="1"/>
  <p:tag name="KSO_WM_UNIT_TYPE" val="i"/>
</p:tagLst>
</file>

<file path=ppt/tags/tag6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0"/>
  <p:tag name="KSO_WM_UNIT_INDEX" val="20"/>
  <p:tag name="KSO_WM_UNIT_LAYERLEVEL" val="1"/>
  <p:tag name="KSO_WM_UNIT_TYPE" val="i"/>
</p:tagLst>
</file>

<file path=ppt/tags/tag6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1"/>
  <p:tag name="KSO_WM_UNIT_INDEX" val="21"/>
  <p:tag name="KSO_WM_UNIT_LAYERLEVEL" val="1"/>
  <p:tag name="KSO_WM_UNIT_TYPE" val="i"/>
</p:tagLst>
</file>

<file path=ppt/tags/tag6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2"/>
  <p:tag name="KSO_WM_UNIT_INDEX" val="22"/>
  <p:tag name="KSO_WM_UNIT_LAYERLEVEL" val="1"/>
  <p:tag name="KSO_WM_UNIT_TYPE" val="i"/>
</p:tagLst>
</file>

<file path=ppt/tags/tag6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3"/>
  <p:tag name="KSO_WM_UNIT_INDEX" val="23"/>
  <p:tag name="KSO_WM_UNIT_LAYERLEVEL" val="1"/>
  <p:tag name="KSO_WM_UNIT_TYPE" val="i"/>
</p:tagLst>
</file>

<file path=ppt/tags/tag6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4"/>
  <p:tag name="KSO_WM_UNIT_INDEX" val="24"/>
  <p:tag name="KSO_WM_UNIT_LAYERLEVEL" val="1"/>
  <p:tag name="KSO_WM_UNIT_TYPE" val="i"/>
</p:tagLst>
</file>

<file path=ppt/tags/tag6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5"/>
  <p:tag name="KSO_WM_UNIT_INDEX" val="25"/>
  <p:tag name="KSO_WM_UNIT_LAYERLEVEL" val="1"/>
  <p:tag name="KSO_WM_UNIT_TYPE" val="i"/>
</p:tagLst>
</file>

<file path=ppt/tags/tag6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6"/>
  <p:tag name="KSO_WM_UNIT_INDEX" val="26"/>
  <p:tag name="KSO_WM_UNIT_LAYERLEVEL" val="1"/>
  <p:tag name="KSO_WM_UNIT_TYPE" val="i"/>
</p:tagLst>
</file>

<file path=ppt/tags/tag6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7"/>
  <p:tag name="KSO_WM_UNIT_INDEX" val="27"/>
  <p:tag name="KSO_WM_UNIT_LAYERLEVEL" val="1"/>
  <p:tag name="KSO_WM_UNIT_TYPE" val="i"/>
</p:tagLst>
</file>

<file path=ppt/tags/tag6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8"/>
  <p:tag name="KSO_WM_UNIT_INDEX" val="28"/>
  <p:tag name="KSO_WM_UNIT_LAYERLEVEL" val="1"/>
  <p:tag name="KSO_WM_UNIT_TYPE" val="i"/>
</p:tagLst>
</file>

<file path=ppt/tags/tag6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9"/>
  <p:tag name="KSO_WM_UNIT_INDEX" val="29"/>
  <p:tag name="KSO_WM_UNIT_LAYERLEVEL" val="1"/>
  <p:tag name="KSO_WM_UNIT_TYPE" val="i"/>
</p:tagLst>
</file>

<file path=ppt/tags/tag6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0"/>
  <p:tag name="KSO_WM_UNIT_INDEX" val="30"/>
  <p:tag name="KSO_WM_UNIT_LAYERLEVEL" val="1"/>
  <p:tag name="KSO_WM_UNIT_TYPE" val="i"/>
</p:tagLst>
</file>

<file path=ppt/tags/tag6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1"/>
  <p:tag name="KSO_WM_UNIT_INDEX" val="31"/>
  <p:tag name="KSO_WM_UNIT_LAYERLEVEL" val="1"/>
  <p:tag name="KSO_WM_UNIT_TYPE" val="i"/>
</p:tagLst>
</file>

<file path=ppt/tags/tag6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2"/>
  <p:tag name="KSO_WM_UNIT_INDEX" val="32"/>
  <p:tag name="KSO_WM_UNIT_LAYERLEVEL" val="1"/>
  <p:tag name="KSO_WM_UNIT_TYPE" val="i"/>
</p:tagLst>
</file>

<file path=ppt/tags/tag6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3"/>
  <p:tag name="KSO_WM_UNIT_INDEX" val="33"/>
  <p:tag name="KSO_WM_UNIT_LAYERLEVEL" val="1"/>
  <p:tag name="KSO_WM_UNIT_TYPE" val="i"/>
</p:tagLst>
</file>

<file path=ppt/tags/tag6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4"/>
  <p:tag name="KSO_WM_UNIT_INDEX" val="34"/>
  <p:tag name="KSO_WM_UNIT_LAYERLEVEL" val="1"/>
  <p:tag name="KSO_WM_UNIT_TYPE" val="i"/>
</p:tagLst>
</file>

<file path=ppt/tags/tag6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5"/>
  <p:tag name="KSO_WM_UNIT_INDEX" val="35"/>
  <p:tag name="KSO_WM_UNIT_LAYERLEVEL" val="1"/>
  <p:tag name="KSO_WM_UNIT_TYPE" val="i"/>
</p:tagLst>
</file>

<file path=ppt/tags/tag6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6"/>
  <p:tag name="KSO_WM_UNIT_INDEX" val="36"/>
  <p:tag name="KSO_WM_UNIT_LAYERLEVEL" val="1"/>
  <p:tag name="KSO_WM_UNIT_TYPE" val="i"/>
</p:tagLst>
</file>

<file path=ppt/tags/tag6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7"/>
  <p:tag name="KSO_WM_UNIT_INDEX" val="37"/>
  <p:tag name="KSO_WM_UNIT_LAYERLEVEL" val="1"/>
  <p:tag name="KSO_WM_UNIT_TYPE" val="i"/>
</p:tagLst>
</file>

<file path=ppt/tags/tag6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8"/>
  <p:tag name="KSO_WM_UNIT_INDEX" val="38"/>
  <p:tag name="KSO_WM_UNIT_LAYERLEVEL" val="1"/>
  <p:tag name="KSO_WM_UNIT_TYPE" val="i"/>
</p:tagLst>
</file>

<file path=ppt/tags/tag6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9"/>
  <p:tag name="KSO_WM_UNIT_INDEX" val="39"/>
  <p:tag name="KSO_WM_UNIT_LAYERLEVEL" val="1"/>
  <p:tag name="KSO_WM_UNIT_TYPE" val="i"/>
</p:tagLst>
</file>

<file path=ppt/tags/tag6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0"/>
  <p:tag name="KSO_WM_UNIT_INDEX" val="40"/>
  <p:tag name="KSO_WM_UNIT_LAYERLEVEL" val="1"/>
  <p:tag name="KSO_WM_UNIT_TYPE" val="i"/>
</p:tagLst>
</file>

<file path=ppt/tags/tag6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1"/>
  <p:tag name="KSO_WM_UNIT_INDEX" val="41"/>
  <p:tag name="KSO_WM_UNIT_LAYERLEVEL" val="1"/>
  <p:tag name="KSO_WM_UNIT_TYPE" val="i"/>
</p:tagLst>
</file>

<file path=ppt/tags/tag6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2"/>
  <p:tag name="KSO_WM_UNIT_INDEX" val="42"/>
  <p:tag name="KSO_WM_UNIT_LAYERLEVEL" val="1"/>
  <p:tag name="KSO_WM_UNIT_TYPE" val="i"/>
</p:tagLst>
</file>

<file path=ppt/tags/tag6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6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6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00.xml><?xml version="1.0" encoding="utf-8"?>
<p:tagLst xmlns:p="http://schemas.openxmlformats.org/presentationml/2006/main">
  <p:tag name="KSO_WM_BEAUTIFY_FLAG" val="#wm#"/>
  <p:tag name="KSO_WM_SLIDE_CONTENT_AREA" val="{&quot;left&quot;:&quot;82.8&quot;,&quot;top&quot;:&quot;111.1&quot;,&quot;width&quot;:&quot;593.8&quot;,&quot;height&quot;:&quot;288.05&quot;}"/>
  <p:tag name="KSO_WM_SLIDE_ID" val="custom202308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7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7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7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1"/>
  <p:tag name="KSO_WM_UNIT_INDEX" val="1_1_1"/>
  <p:tag name="KSO_WM_UNIT_LAYERLEVEL" val="1_1_1"/>
  <p:tag name="KSO_WM_UNIT_TYPE" val="l_h_i"/>
</p:tagLst>
</file>

<file path=ppt/tags/tag7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3"/>
  <p:tag name="KSO_WM_UNIT_INDEX" val="1_1_3"/>
  <p:tag name="KSO_WM_UNIT_LAYERLEVEL" val="1_1_1"/>
  <p:tag name="KSO_WM_UNIT_TYPE" val="l_h_i"/>
</p:tagLst>
</file>

<file path=ppt/tags/tag7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2"/>
  <p:tag name="KSO_WM_UNIT_INDEX" val="1_1_2"/>
  <p:tag name="KSO_WM_UNIT_LAYERLEVEL" val="1_1_1"/>
  <p:tag name="KSO_WM_UNIT_SUBTYPE" val="d"/>
  <p:tag name="KSO_WM_UNIT_TYPE" val="l_h_i"/>
</p:tagLst>
</file>

<file path=ppt/tags/tag7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1"/>
  <p:tag name="KSO_WM_UNIT_INDEX" val="1_2_1"/>
  <p:tag name="KSO_WM_UNIT_LAYERLEVEL" val="1_1_1"/>
  <p:tag name="KSO_WM_UNIT_TYPE" val="l_h_i"/>
</p:tagLst>
</file>

<file path=ppt/tags/tag7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3"/>
  <p:tag name="KSO_WM_UNIT_INDEX" val="1_2_3"/>
  <p:tag name="KSO_WM_UNIT_LAYERLEVEL" val="1_1_1"/>
  <p:tag name="KSO_WM_UNIT_TYPE" val="l_h_i"/>
</p:tagLst>
</file>

<file path=ppt/tags/tag7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2"/>
  <p:tag name="KSO_WM_UNIT_INDEX" val="1_2_2"/>
  <p:tag name="KSO_WM_UNIT_LAYERLEVEL" val="1_1_1"/>
  <p:tag name="KSO_WM_UNIT_SUBTYPE" val="d"/>
  <p:tag name="KSO_WM_UNIT_TYPE" val="l_h_i"/>
</p:tagLst>
</file>

<file path=ppt/tags/tag7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1"/>
  <p:tag name="KSO_WM_UNIT_INDEX" val="1_3_1"/>
  <p:tag name="KSO_WM_UNIT_LAYERLEVEL" val="1_1_1"/>
  <p:tag name="KSO_WM_UNIT_TYPE" val="l_h_i"/>
</p:tagLst>
</file>

<file path=ppt/tags/tag7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3"/>
  <p:tag name="KSO_WM_UNIT_INDEX" val="1_3_3"/>
  <p:tag name="KSO_WM_UNIT_LAYERLEVEL" val="1_1_1"/>
  <p:tag name="KSO_WM_UNIT_TYPE" val="l_h_i"/>
</p:tagLst>
</file>

<file path=ppt/tags/tag7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2"/>
  <p:tag name="KSO_WM_UNIT_INDEX" val="1_3_2"/>
  <p:tag name="KSO_WM_UNIT_LAYERLEVEL" val="1_1_1"/>
  <p:tag name="KSO_WM_UNIT_SUBTYPE" val="d"/>
  <p:tag name="KSO_WM_UNIT_TYPE" val="l_h_i"/>
</p:tagLst>
</file>

<file path=ppt/tags/tag7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1"/>
  <p:tag name="KSO_WM_UNIT_INDEX" val="1_4_1"/>
  <p:tag name="KSO_WM_UNIT_LAYERLEVEL" val="1_1_1"/>
  <p:tag name="KSO_WM_UNIT_TYPE" val="l_h_i"/>
</p:tagLst>
</file>

<file path=ppt/tags/tag7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3"/>
  <p:tag name="KSO_WM_UNIT_INDEX" val="1_4_3"/>
  <p:tag name="KSO_WM_UNIT_LAYERLEVEL" val="1_1_1"/>
  <p:tag name="KSO_WM_UNIT_TYPE" val="l_h_i"/>
</p:tagLst>
</file>

<file path=ppt/tags/tag7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2"/>
  <p:tag name="KSO_WM_UNIT_INDEX" val="1_4_2"/>
  <p:tag name="KSO_WM_UNIT_LAYERLEVEL" val="1_1_1"/>
  <p:tag name="KSO_WM_UNIT_SUBTYPE" val="d"/>
  <p:tag name="KSO_WM_UNIT_TYPE" val="l_h_i"/>
</p:tagLst>
</file>

<file path=ppt/tags/tag7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1"/>
  <p:tag name="KSO_WM_UNIT_INDEX" val="1_5_1"/>
  <p:tag name="KSO_WM_UNIT_LAYERLEVEL" val="1_1_1"/>
  <p:tag name="KSO_WM_UNIT_TYPE" val="l_h_i"/>
</p:tagLst>
</file>

<file path=ppt/tags/tag7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3"/>
  <p:tag name="KSO_WM_UNIT_INDEX" val="1_5_3"/>
  <p:tag name="KSO_WM_UNIT_LAYERLEVEL" val="1_1_1"/>
  <p:tag name="KSO_WM_UNIT_TYPE" val="l_h_i"/>
</p:tagLst>
</file>

<file path=ppt/tags/tag7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2"/>
  <p:tag name="KSO_WM_UNIT_INDEX" val="1_5_2"/>
  <p:tag name="KSO_WM_UNIT_LAYERLEVEL" val="1_1_1"/>
  <p:tag name="KSO_WM_UNIT_SUBTYPE" val="d"/>
  <p:tag name="KSO_WM_UNIT_TYPE" val="l_h_i"/>
</p:tagLst>
</file>

<file path=ppt/tags/tag7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45"/>
</p:tagLst>
</file>

<file path=ppt/tags/tag7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1"/>
  <p:tag name="KSO_WM_UNIT_INDEX" val="1_6_1"/>
  <p:tag name="KSO_WM_UNIT_LAYERLEVEL" val="1_1_1"/>
  <p:tag name="KSO_WM_UNIT_TYPE" val="l_h_i"/>
</p:tagLst>
</file>

<file path=ppt/tags/tag7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3"/>
  <p:tag name="KSO_WM_UNIT_INDEX" val="1_6_3"/>
  <p:tag name="KSO_WM_UNIT_LAYERLEVEL" val="1_1_1"/>
  <p:tag name="KSO_WM_UNIT_TYPE" val="l_h_i"/>
</p:tagLst>
</file>

<file path=ppt/tags/tag7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2"/>
  <p:tag name="KSO_WM_UNIT_INDEX" val="1_6_2"/>
  <p:tag name="KSO_WM_UNIT_LAYERLEVEL" val="1_1_1"/>
  <p:tag name="KSO_WM_UNIT_SUBTYPE" val="d"/>
  <p:tag name="KSO_WM_UNIT_TYPE" val="l_h_i"/>
</p:tagLst>
</file>

<file path=ppt/tags/tag72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9">
      <a:dk1>
        <a:srgbClr val="000000"/>
      </a:dk1>
      <a:lt1>
        <a:srgbClr val="FFFFFF"/>
      </a:lt1>
      <a:dk2>
        <a:srgbClr val="793E03"/>
      </a:dk2>
      <a:lt2>
        <a:srgbClr val="FDECE0"/>
      </a:lt2>
      <a:accent1>
        <a:srgbClr val="F37C07"/>
      </a:accent1>
      <a:accent2>
        <a:srgbClr val="F6A466"/>
      </a:accent2>
      <a:accent3>
        <a:srgbClr val="E47879"/>
      </a:accent3>
      <a:accent4>
        <a:srgbClr val="D27199"/>
      </a:accent4>
      <a:accent5>
        <a:srgbClr val="BF69B8"/>
      </a:accent5>
      <a:accent6>
        <a:srgbClr val="AD62D8"/>
      </a:accent6>
      <a:hlink>
        <a:srgbClr val="4472C4"/>
      </a:hlink>
      <a:folHlink>
        <a:srgbClr val="BFBFBF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10">
      <vt:lpstr>Arial</vt:lpstr>
      <vt:lpstr>Calibri</vt:lpstr>
      <vt:lpstr>微软雅黑</vt:lpstr>
      <vt:lpstr>Wingdings</vt:lpstr>
      <vt:lpstr>+中文标题</vt:lpstr>
      <vt:lpstr>Calibri Light</vt:lpstr>
      <vt:lpstr>Office Theme</vt:lpstr>
      <vt:lpstr>2024营销渠道整合策略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2024-09-05T11:55:55.811</cp:lastPrinted>
  <dcterms:created xsi:type="dcterms:W3CDTF">2024-09-05T03:55:55Z</dcterms:created>
  <dcterms:modified xsi:type="dcterms:W3CDTF">2024-09-05T03:55:58Z</dcterms:modified>
</cp:coreProperties>
</file>