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06B20-90E9-49D1-B696-11DB104A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5B0E-2A12-442C-99E8-C627C69D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FC20-A91C-46A8-80A3-A444504D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04413-0AB2-4A39-882C-EA827938C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73DB91-7E53-42DD-A372-A88D7FC6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A056F-AFA4-4A54-AF4D-73B5E30F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932E6-EDF8-4BAA-80CB-173818AB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D584B-3FCB-4037-B770-380E4BA0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1D45A-C05F-4CE1-ACAD-A415D99F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583B6-7160-4444-9258-B2DE37B2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C0B7-B320-4A72-8E39-6F130164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42031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实验研究设计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实验研究的基本概念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实验设计的基本原则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实验设计的步骤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实验设计的常见问题与注意事项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实验研究的应用领域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实验研究的基本概念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实验研究的定义</a:t>
            </a:r>
            <a:endParaRPr lang="zh-CN" altLang="en-US"/>
          </a:p>
        </p:txBody>
      </p:sp>
      <p:sp>
        <p:nvSpPr>
          <p:cNvPr id="10490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实验研究是一种科学研究方法，通过控制变量和观察结果来验证假设或理论。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实验研究的目的是为了获得对某一现象或问题的深入理解，从而提出新的理论或改进现有的理论。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实验研究的基本要素包括：实验对象、实验变量、实验设计、实验结果和实验分析。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实验研究的类型包括：实验室实验、现场实验、模拟实验和计算机模拟实验等。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实验研究的目的和意义</a:t>
            </a:r>
            <a:endParaRPr lang="zh-CN" altLang="en-US"/>
          </a:p>
        </p:txBody>
      </p:sp>
      <p:sp>
        <p:nvSpPr>
          <p:cNvPr id="104907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验证假设：通过实验验证科学假设，推动科学研究的进步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探索未知：通过实验探索未知领域，发现新的科学规律和现象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解决问题：通过实验解决实际问题，提高生产效率和生活质量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培养人才：通过实验培养科研人才，提高科研能力和素质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实验研究的分类</a:t>
            </a:r>
            <a:endParaRPr lang="zh-CN" altLang="en-US"/>
          </a:p>
        </p:txBody>
      </p:sp>
      <p:sp>
        <p:nvSpPr>
          <p:cNvPr id="104913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656431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56603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5"/>
          <p:cNvSpPr txBox="1"/>
          <p:nvPr>
            <p:custDataLst>
              <p:tags r:id="rId4"/>
            </p:custDataLst>
          </p:nvPr>
        </p:nvSpPr>
        <p:spPr>
          <a:xfrm>
            <a:off x="86734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实验研究还可以分为实验室研究和现场研究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02906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0" name="矩形 57"/>
          <p:cNvSpPr/>
          <p:nvPr>
            <p:custDataLst>
              <p:tags r:id="rId6"/>
            </p:custDataLst>
          </p:nvPr>
        </p:nvSpPr>
        <p:spPr>
          <a:xfrm>
            <a:off x="4312514" y="4271684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58"/>
          <p:cNvSpPr txBox="1"/>
          <p:nvPr>
            <p:custDataLst>
              <p:tags r:id="rId7"/>
            </p:custDataLst>
          </p:nvPr>
        </p:nvSpPr>
        <p:spPr>
          <a:xfrm>
            <a:off x="4613822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实验室研究是在实验室环境中进行的，可以控制实验条件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48740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61"/>
          <p:cNvSpPr/>
          <p:nvPr>
            <p:custDataLst>
              <p:tags r:id="rId9"/>
            </p:custDataLst>
          </p:nvPr>
        </p:nvSpPr>
        <p:spPr>
          <a:xfrm>
            <a:off x="805898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62"/>
          <p:cNvSpPr txBox="1"/>
          <p:nvPr>
            <p:custDataLst>
              <p:tags r:id="rId10"/>
            </p:custDataLst>
          </p:nvPr>
        </p:nvSpPr>
        <p:spPr>
          <a:xfrm>
            <a:off x="836029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现场研究是在实际环境中进行的，可以更真实地反映实际情况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4168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矩形 65"/>
          <p:cNvSpPr/>
          <p:nvPr>
            <p:custDataLst>
              <p:tags r:id="rId12"/>
            </p:custDataLst>
          </p:nvPr>
        </p:nvSpPr>
        <p:spPr>
          <a:xfrm>
            <a:off x="551935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66"/>
          <p:cNvSpPr txBox="1"/>
          <p:nvPr>
            <p:custDataLst>
              <p:tags r:id="rId13"/>
            </p:custDataLst>
          </p:nvPr>
        </p:nvSpPr>
        <p:spPr>
          <a:xfrm>
            <a:off x="853243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实验研究可以分为定性研究和定量研究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388161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69"/>
          <p:cNvSpPr/>
          <p:nvPr>
            <p:custDataLst>
              <p:tags r:id="rId15"/>
            </p:custDataLst>
          </p:nvPr>
        </p:nvSpPr>
        <p:spPr>
          <a:xfrm>
            <a:off x="4297769" y="1743903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70"/>
          <p:cNvSpPr txBox="1"/>
          <p:nvPr>
            <p:custDataLst>
              <p:tags r:id="rId16"/>
            </p:custDataLst>
          </p:nvPr>
        </p:nvSpPr>
        <p:spPr>
          <a:xfrm>
            <a:off x="4599077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定性研究主要通过访谈、观察等方式收集数据，进行描述性分析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3463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4" name="矩形 73"/>
          <p:cNvSpPr/>
          <p:nvPr>
            <p:custDataLst>
              <p:tags r:id="rId18"/>
            </p:custDataLst>
          </p:nvPr>
        </p:nvSpPr>
        <p:spPr>
          <a:xfrm>
            <a:off x="8044244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74"/>
          <p:cNvSpPr txBox="1"/>
          <p:nvPr>
            <p:custDataLst>
              <p:tags r:id="rId19"/>
            </p:custDataLst>
          </p:nvPr>
        </p:nvSpPr>
        <p:spPr>
          <a:xfrm>
            <a:off x="8345552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定量研究主要通过问卷、实验等方式收集数据，进行统计分析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实验设计的基本原则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对照原则</a:t>
            </a:r>
            <a:endParaRPr lang="zh-CN" altLang="en-US"/>
          </a:p>
        </p:txBody>
      </p:sp>
      <p:sp>
        <p:nvSpPr>
          <p:cNvPr id="104925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实验组和对照组应具有可比性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实验组和对照组应具有相同的实验结果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实验组和对照组应具有相同的实验对象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实验组和对照组应具有相同的实验条件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随机原则</a:t>
            </a:r>
            <a:endParaRPr lang="zh-CN" altLang="en-US"/>
          </a:p>
        </p:txBody>
      </p:sp>
      <p:sp>
        <p:nvSpPr>
          <p:cNvPr id="104933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随机抽样：从总体中随机抽取样本，保证样本的代表性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随机分配：将研究对象随机分配到不同的处理组或对照组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随机化处理：对实验条件进行随机化处理，避免系统误差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随机效应：考虑随机因素对实验结果的影响，进行统计分析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重复原则</a:t>
            </a:r>
            <a:endParaRPr lang="zh-CN" altLang="en-US"/>
          </a:p>
        </p:txBody>
      </p:sp>
      <p:sp>
        <p:nvSpPr>
          <p:cNvPr id="104938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重复次数：根据实验目的和条件确定，一般不少于三次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注意事项：确保实验条件一致，避免因实验条件变化导致的误差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目的：确保实验结果的可靠性和准确性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方法：对同一实验进行多次重复，以减少随机误差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实验设计的步骤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确定研究目的和研究问题</a:t>
            </a:r>
            <a:endParaRPr lang="zh-CN" altLang="en-US"/>
          </a:p>
        </p:txBody>
      </p:sp>
      <p:sp>
        <p:nvSpPr>
          <p:cNvPr id="104949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研究目的：明确研究的目的和意义，确定研究的方向和重点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研究方法：选择合适的研究方法，确保研究的科学性和有效性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研究假设：提出研究的假设，为研究提供理论依据和指导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研究问题：明确研究的具体问题，确定研究的范围和深度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确定实验对象和样本量</a:t>
            </a:r>
            <a:endParaRPr lang="zh-CN" altLang="en-US"/>
          </a:p>
        </p:txBody>
      </p:sp>
      <p:sp>
        <p:nvSpPr>
          <p:cNvPr id="1049574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确定实验对象：选择合适的实验对象，如动物、植物、细胞等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样本处理：对样本进行适当的处理，如清洗、消毒等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确定样本量：根据实验目的和统计要求，确定样本量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样本保存：对样本进行妥善保存，避免样本变质或损坏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样本选择：选择具有代表性的样本，避免选择有偏差的样本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样本分析：对样本进行分析，得出实验结果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https://d.book118.com/895242031232011034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实验研究设计</vt:lpstr>
      <vt:lpstr>目录</vt:lpstr>
      <vt:lpstr>添加章节标题</vt:lpstr>
      <vt:lpstr>实验研究的基本概念</vt:lpstr>
      <vt:lpstr>实验研究的定义</vt:lpstr>
      <vt:lpstr>实验研究的目的和意义</vt:lpstr>
      <vt:lpstr>实验研究的分类</vt:lpstr>
      <vt:lpstr>实验设计的基本原则</vt:lpstr>
      <vt:lpstr>对照原则</vt:lpstr>
      <vt:lpstr>随机原则</vt:lpstr>
      <vt:lpstr>重复原则</vt:lpstr>
      <vt:lpstr>实验设计的步骤</vt:lpstr>
      <vt:lpstr>确定研究目的和研究问题</vt:lpstr>
      <vt:lpstr>确定实验对象和样本量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2024-08-30T08:08:29.038</cp:lastPrinted>
  <dcterms:created xsi:type="dcterms:W3CDTF">2024-08-30T00:08:29Z</dcterms:created>
  <dcterms:modified xsi:type="dcterms:W3CDTF">2024-08-30T00:08:31Z</dcterms:modified>
</cp:coreProperties>
</file>