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F1A91-C517-4E6C-90EB-AB5FF2B0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533E0-99B1-4BE1-B200-147F9F7DE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FDCF-604B-4DCB-8132-DBEA5E028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3584F-8877-43EB-8A10-A36DC6A0A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B65B7-58BE-4555-8242-27A20F96B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ACAAB-8FB7-45BA-AB42-18ABF1A70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34188-11EB-45F4-ACF2-E56CBD78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47C9A-CDBA-4E35-B15D-C3EA68498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2F0DB-D7B3-4F9A-8D11-856CAAC3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A6059-D85C-438C-BED3-FE463461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92BE9-FA89-4943-98C4-82E2777B2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43213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离散型随机变量的概率分布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概率分布函数及性质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常见离散型随机变量概率分布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概率生成函数与矩母函数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条件概率与独立性检验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离散型随机变量在实际问题中应用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离散型随机变量是指在全部可能取到的值是有限个或可列无限多个，且可以按一定次序一一列出的随机变量。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离散型随机变量的取值具有离散性，即其可能取到的值不是连续不断的，而是分散开来的；同时，每个取值都有一定的概率与之对应。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随机变量只取0和1两个值，常用于描述只有两种对立结果的随机试验。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n次独立重复的伯努利试验中，设每次试验中事件A发生的概率为p，用X表示n重伯努利试验中事件A发生的次数，则X的可能取值为0，1，…，n，且对每一个k（0≤k≤n），事件{X=k}即为“n次试验中事件A恰好发生k次”，其概率满足二项分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一种描述单位时间内某稀有事件发生次数的概率分布，常用于排队论、库存管理等领域。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常见离散型随机变量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740" b="24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应用场景举例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0-1分布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在通信领域中，常用于描述信号传输的成功或失败；在医学领域中，常用于描述某种疾病的发生与否。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在产品质量检测中，常用于描述一批产品中不合格品的个数；在赌博游戏中，常用于描述玩家获胜的次数。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在交通工程中，常用于描述某路口单位时间内发生交通事故的次数；在风险管理中，常用于描述单位时间内发生自然灾害的次数。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概率分布函数及性质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概率分布函数定义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离散型随机变量的概率分布函数（Probability Distribution Function, PDF）描述了随机变量取各个可能值的概率。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对于离散型随机变量X，其概率分布函数通常用P(X=x)或P{X=x}表示，其中x是随机变量X的所有可能取值。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概率分布函数满足非负性和归一性，即对于所有可能的x，有P(X=x)≥0，且所有可能取值的概率之和为1。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离散型随机变量的概率分布函数具有可列可加性，即对于任意一组不相交的事件{X=x1}, {X=x2}, ..., {X=xn}，有P(X=x1) + P(X=x2) + ... + P(X=xn) = P(X∈{x1, x2, ..., xn})。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概率分布函数是随机变量取值概率的完整描述，知道了概率分布函数，就可以了解随机变量取任何值的概率。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离散型随机变量的概率分布函数可以是表格、公式或图形等形式表示。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概率分布函数性质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70539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累计分布函数（Cumulative Distribution Function, CDF）描述了随机变量取值小于或等于某个值的概率，通常用F(x)表示，即F(x)=P(X≤x)。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730737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对于离散型随机变量，其累计分布函数是概率分布函数的前缀和，即F(x)=P(X≤x)=P(X=x1)+P(X=x2)+...+P(X=xn)，其中x1, x2, ..., xn是小于或等于x的所有可能取值。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433258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概率密度函数（Probability Density Function, PDF）通常用于描述连续型随机变量的概率分布，对于离散型随机变量而言，其“概率密度函数”实际上就是概率分布函数本身。不过需要注意的是，离散型随机变量并没有真正的“密度”概念，这里的“概率密度函数”只是为了与连续型随机变量的术语保持一致而借用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累计分布函数与概率密度函数关系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常见离散型随机变量概率分布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只有两种可能结果的随机试验，通常将这两种结果标记为非A即B，或者成功与失败。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伯努利试验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在n次独立重复的伯努利试验中，成功的次数X服从参数为n和p的二项分布，记为X~B(n,p)，其中n为试验次数，p为一次试验中事件A发生的概率。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P(X=k)=C(n,k)p^k(1-p)^(n-k)，其中C(n,k)表示从n个不同元素中取出k个元素的组合数。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二项分布的概率质量函数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伯努利试验与二项分布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89" r="1398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一种离散型概率分布，描述单位时间或单位空间内随机事件发生的次数。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P(X=k)=λ^k/k!e^(-λ)，其中λ表示单位时间或单位空间内随机事件的平均发生率，k表示随机事件发生的次数。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泊松分布的概率质量函数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常用于描述稀有事件在单位时间或空间内发生的次数，如电话交换台收到的呼叫次数、放射性物质发射出的粒子数等。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泊松分布及其应用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描述在n次伯努利试验中，首次获得成功所进行的试验次数。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P(X=k)=p(1-p)^(k-1)，其中p表示一次试验中成功的概率，k表示首次获得成功所进行的试验次数。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几何分布的概率质量函数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描述在n次独立重复的伯努利试验中，成功r次所进行的试验次数。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负二项分布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P(X=k)=C(k-1,r-1)p^r(1-p)^(k-r)，其中p表示一次试验中成功的概率，r表示成功的次数，k表示进行试验的总次数。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负二项分布的概率质量函数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几何分布与负二项分布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https://d.book118.com/895243213230011112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2024-09-19T03:55:15.452</cp:lastPrinted>
  <dcterms:created xsi:type="dcterms:W3CDTF">2024-09-18T19:55:15Z</dcterms:created>
  <dcterms:modified xsi:type="dcterms:W3CDTF">2024-09-18T19:55:17Z</dcterms:modified>
</cp:coreProperties>
</file>