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86C51-B51D-43C9-8605-6E832B725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56B2B-9A31-42DE-BBEA-45FC238CB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A7968-4C49-40E0-A03E-DA48CE093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7BF35-E469-424D-A659-E605556B8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EC9352-51E6-477D-B235-B0821F52E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FB7DB-8792-4D67-AA86-90536FC3D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0DF164-2EA3-46E2-8F6C-499277C0E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AF229-3F3C-4150-B68C-BB0F483E0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71F52-BC0A-4755-9920-C56B10CA9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6974D-4BD3-4D22-B2D2-A5BAAEE83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FAB1A-87FC-4C42-BD1F-529A8A533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43221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如何打造高端品质\n## 1.全面理解高端品质的内涵与要求\n### 1.1 高端品质的定义与核心要素\n### 1.2 高端品质的用户需求与市场价值\n### 1.3 高端品质与品牌建设的关联性\n## 2.从产品研发环节把控高端品质\n### 2.1 深入研究消费者需求与偏好\n### 2.2 高标准选择原材料与供应商\n### 2.3 持续优化产品设计与生产工艺\n## 3.精细化管理提升高端品质水平\n### 3.1 建立严格的质量控制体系\n### 3.2 提升员工质量意识与操作技能\n### 3.3 实施精益生产与持续改进\n## 4.打造高端品质的服务体验\n### 4.1 提供超出预期的客户服务\n### 4.2 建立完善的售后服务体系\n### 4.3 持续关注客户反馈与满意度\n## 5.塑造高端品质的品牌形象\n### 5.1 明确品牌定位与品牌诉求\n### 5.2 制定有效的品牌传播策略\n### 5.3 深入挖掘品牌故事与文化内涵\n## 6.持续创新保持高端品质领先地位\n### 6.1 积极关注行业趋势与竞争动态\n### 6.2 加大研发投入与技术储备\n### 6.3 深化与合作伙伴的协同创新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如何打造高端品质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全面理解高端品质的内涵与要求</a:t>
            </a:r>
            <a:endParaRPr/>
          </a:p>
        </p:txBody>
      </p:sp>
      <p:sp>
        <p:nvSpPr>
          <p:cNvPr id="10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高端品质是指产品或服务在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质量、性能、设计、服务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等方面表现出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高品质、高性能、高价值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：符合甚至超出行业标准，经久耐用，可靠性高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：功能完善，性能稳定，效率高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：外观独特，设计人性化，易于使用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：周到细致，响应迅速，客户满意度高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高端品质的核心要素包括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技术创新、品质管理、品牌建设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技术创新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：持续研发新技术、新产品，满足消费者需求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品质管理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：建立完善的质量控制体系，确保产品品质稳定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品牌建设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：塑造独特的品牌形象，提升品牌知名度和美誉度</a:t>
            </a:r>
            <a:endParaRPr/>
          </a:p>
        </p:txBody>
      </p: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高端品质的定义与核心要素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高端品质能够满足消费者对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品质、性能、设计、服务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品质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：消费者追求高品质的产品，以满足自身需求和品味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性能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：高性能的产品能够提高消费者的使用体验和工作效率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：独特的设计能够吸引消费者的注意力，提升品牌形象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服务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：优质的服务能够提高消费者的满意度和忠诚度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高端品质具有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高市场价值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，能够为企业带来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品牌溢价、市场份额、客户忠诚度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等方面的优势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品牌溢价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：高品质的产品能够提高品牌的知名度和美誉度，从而提高产品售价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市场份额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：高品质的产品能够吸引更多的消费者，提高市场占有率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客户忠诚度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：优质的服务能够提高消费者的满意度和忠诚度，为企业创造持续的收入来源</a:t>
            </a:r>
            <a:endParaRPr/>
          </a:p>
        </p:txBody>
      </p: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高端品质的用户需求与市场价值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高端品质是品牌建设的基础，能够提升品牌的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知名度、美誉度、忠诚度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知名度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：高品质的产品能够提高品牌的知名度，使更多的消费者了解和认可品牌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美誉度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：高品质的产品能够提高品牌的美誉度，使消费者对品牌产生良好的印象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忠诚度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：优质的服务能够提高消费者的忠诚度，使消费者更愿意重复购买品牌的产品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品牌建设能够进一步提升高端品质的价值，形成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品牌溢价、市场份额、客户忠诚度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等方面的优势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品牌溢价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：品牌建设能够提高品牌的知名度和美誉度，使消费者更愿意为高品质的产品支付更高的价格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市场份额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：品牌建设能够提高品牌的市场影响力，使高品质的产品更容易获得消费者的认可和支持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客户忠诚度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：品牌建设能够提高消费者的满意度和忠诚度，为企业创造持续的收入来源</a:t>
            </a:r>
            <a:endParaRPr/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高端品质与品牌建设的关联性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从产品研发环节把控高端品质</a:t>
            </a:r>
            <a:endParaRPr/>
          </a:p>
        </p:txBody>
      </p:sp>
      <p:sp>
        <p:nvSpPr>
          <p:cNvPr id="21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市场调查、用户访谈、数据分析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等手段深入了解消费者的需求与偏好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市场调查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：通过调查问卷、访谈等方式收集消费者的需求和意见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用户访谈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：直接与消费者进行沟通，了解消费者的使用体验和需求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数据分析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：对收集到的数据进行分析，挖掘消费者的潜在需求和偏好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根据消费者的需求与偏好，制定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符合市场需求、具有竞争力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的产品研发策略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符合市场需求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：确保产品能够满足消费者的实际需求，提高产品的市场适应性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具有竞争力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：通过研发独特的产品，提高产品的市场竞争力，吸引更多的消费者</a:t>
            </a:r>
            <a:endParaRPr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深入研究消费者需求与偏好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品质优良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：确保原材料的品质符合产品品质的要求，提高产品的整体品质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性能稳定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：选择性能稳定的原材料，保证产品的性能稳定，降低生产风险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供应可靠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：选择信誉良好的供应商，确保原材料的稳定供应，降低供应链风险</a:t>
                </a:r>
                <a:endParaRPr/>
              </a:p>
            </p:txBody>
          </p:sp>
          <p:sp>
            <p:nvSpPr>
              <p:cNvPr id="22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选择品质优良、性能稳定、供应可靠的原材料和供应商</a:t>
                </a:r>
                <a:endParaRPr/>
              </a:p>
            </p:txBody>
          </p:sp>
          <p:sp>
            <p:nvSpPr>
              <p:cNvPr id="22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：与供应商建立长期的合作关系，降低采购成本和风险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稳定供应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：确保原材料的稳定供应，满足生产需求，避免因供应问题影响产品质量</a:t>
                </a:r>
                <a:endParaRPr/>
              </a:p>
            </p:txBody>
          </p:sp>
          <p:sp>
            <p:nvSpPr>
              <p:cNvPr id="22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建立长期稳定的合作关系，确保原材料的品质和供应稳定</a:t>
                </a:r>
                <a:endParaRPr/>
              </a:p>
            </p:txBody>
          </p:sp>
          <p:sp>
            <p:nvSpPr>
              <p:cNvPr id="22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高标准选择原材料与供应商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根据消费者的需求和偏好，优化产品的功能、结构、外观设计</a:t>
                </a:r>
                <a:endParaRPr/>
              </a:p>
            </p:txBody>
          </p:sp>
          <p:sp>
            <p:nvSpPr>
              <p:cNvPr id="2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：确保产品功能完善，满足消费者的使用需求，提高产品的实用性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：优化产品结构，提高产品的性能稳定性和使用寿命，降低生产成本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外观优化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：设计独特的外观，吸引消费者的注意力，提升品牌形象</a:t>
                </a:r>
                <a:endParaRPr/>
              </a:p>
            </p:txBody>
          </p:sp>
        </p:grpSp>
        <p:grpSp>
          <p:nvGrpSpPr>
            <p:cNvPr id="23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不断改进生产工艺，提高产品的品质和生产效率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工艺改进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：优化生产工艺，提高产品的品质和生产效率，降低生产成本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：建立完善的质量控制体系，确保产品品质稳定，满足消费者需求</a:t>
                </a:r>
                <a:endParaRPr/>
              </a:p>
            </p:txBody>
          </p:sp>
          <p:sp>
            <p:nvSpPr>
              <p:cNvPr id="24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持续优化产品设计与生产工艺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精细化管理提升高端品质水平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组合 1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制定详细的质量标准，确保产品品质符合高端品质的要求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：明确产品的质量要求，为生产和检测提供依据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：制定科学的检测方法，确保产品品质的准确性和可靠性</a:t>
                </a:r>
                <a:endParaRPr/>
              </a:p>
            </p:txBody>
          </p:sp>
        </p:grpSp>
        <p:grpSp>
          <p:nvGrpSpPr>
            <p:cNvPr id="16" name="组合 1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建立完善的检测体系，对产品生产全过程进行监控和检测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过程监控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：对生产过程进行实时监控，确保产品质量稳定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出厂检测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：对成品进行严格的出厂检测，确保产品品质符合要求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建立严格的质量控制体系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加强质量意识培训，使员工充分认识到品质的重要性</a:t>
                </a:r>
                <a:endParaRPr/>
              </a:p>
            </p:txBody>
          </p:sp>
          <p:sp>
            <p:nvSpPr>
              <p:cNvPr id="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：提高员工对品质的重视程度，确保产品质量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：定期进行质量意识培训，提高员工的质量意识</a:t>
                </a:r>
                <a:endParaRPr/>
              </a:p>
            </p:txBody>
          </p:sp>
        </p:grpSp>
        <p:grpSp>
          <p:nvGrpSpPr>
            <p:cNvPr id="2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提高员工的操作技能，确保产品生产过程中的品质稳定</a:t>
                </a:r>
                <a:endParaRPr/>
              </a:p>
            </p:txBody>
          </p:sp>
          <p:sp>
            <p:nvSpPr>
              <p:cNvPr id="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：提高员工的生产操作技能，降低生产过程中的质量风险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：定期进行技能培训，提高员工的操作技能和生产水平</a:t>
                </a:r>
                <a:endParaRPr/>
              </a:p>
            </p:txBody>
          </p:sp>
          <p:sp>
            <p:nvSpPr>
              <p:cNvPr id="3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提升员工质量意识与操作技能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引入精益生产理念，提高生产效率和产品质量</a:t>
                </a:r>
                <a:endParaRPr/>
              </a:p>
            </p:txBody>
          </p:sp>
          <p:sp>
            <p:nvSpPr>
              <p:cNvPr id="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精益生产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：通过优化生产过程，提高生产效率和产品质量，降低生产成本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：不断改进生产过程，提高生产水平和产品质量</a:t>
                </a:r>
                <a:endParaRPr/>
              </a:p>
            </p:txBody>
          </p:sp>
          <p:sp>
            <p:nvSpPr>
              <p:cNvPr id="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建立持续改进机制，确保产品质量的持续提升</a:t>
                </a:r>
                <a:endParaRPr/>
              </a:p>
            </p:txBody>
          </p:sp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：鼓励员工提出产品质量问题，及时进行改进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：针对存在的问题，制定改进措施，提高产品质量</a:t>
                </a:r>
                <a:endParaRPr/>
              </a:p>
            </p:txBody>
          </p:sp>
          <p:sp>
            <p:nvSpPr>
              <p:cNvPr id="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实施精益生产与持续改进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https://d.book118.com/895243221341011110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如何打造高端品质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2024-09-16T11:56:37.756</cp:lastPrinted>
  <dcterms:created xsi:type="dcterms:W3CDTF">2024-09-16T03:56:37Z</dcterms:created>
  <dcterms:modified xsi:type="dcterms:W3CDTF">2024-09-16T03:56:39Z</dcterms:modified>
</cp:coreProperties>
</file>