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28D3B9-4B8B-40A6-A5BF-AB6DF81B8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7D573-2522-4D8E-8CD2-E538AA9AF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9C14A-A2AB-43F6-AED2-0E973A737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410AE1-AC93-4F63-93AA-D62384930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D89C22-E3D9-48F1-A210-42F85F1912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1A4877-1AF8-4F41-B8F0-F930BC53DC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3883D1-E22D-49C8-8184-EA59396903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13D0C-B831-4089-9F78-2581970D3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033BBC-99ED-4C29-B93D-42DD1E2E0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B33BB-A88E-47B6-BA5A-62B38B5EF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B4151E-8E8E-41E6-8F5E-B7FCDE25F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441042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制定有效的安全管理责任制</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安全管理责任制概述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明确安全管理职责</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制定安全管理规章制度</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加强安全教育与培训</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建立安全考核机制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强化安全监管与应急处理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安全管理责任制概述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8" r="27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安全管理责任制是一种明确各级管理人员和员工在安全生产中应承担的责任和义务的制度。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通过建立和实施安全管理责任制，可以明确各级人员的职责，形成全员参与、齐抓共管的安全生产格局，从而有效预防和减少事故的发生。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通过责任制，使各级人员充分认识到安全生产的重要性，增强安全意识。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明确职责分工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提升安全管理水平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责任制明确了各级人员的职责和分工，避免了责任不清、互相推诿的现象。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通过责任制的实施，可以不断完善安全管理制度和措施，提升企业的安全管理水平。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安全管理责任制的意义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000" r="25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依法依规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全员参与</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奖惩分明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安全管理责任制的实施原则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制定和实施安全管理责任制必须符合国家法律法规和标准的要求。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随着企业发展和外部环境的变化，安全管理责任制应不断进行调整和完善。</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责任制应涵盖企业所有员工，确保每个人都能够参与到安全生产中来。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对于在安全生产中表现突出的人员应给予奖励，对于违反规定造成事故的人员应给予惩罚。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明确安全管理职责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292" r="9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领导层应负责制定公司的安全政策，并确保其与公司的战略目标相一致。他们还应定期审查这些政策，以确保其仍然有效且符合当前的法规和标准。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制定和审查安全政策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领导层应确保为安全管理部门提供足够的资源，包括人员、资金和技术支持，以使其能够有效地履行其职责。</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分配资源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领导层应积极推广安全文化，通过培训、宣传和其他措施提高员工的安全意识和技能。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营造安全文化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领导层的安全管理职责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1" b="2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701" r="17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708" b="1370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安全管理部门的职责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制定和执行安全管理制度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安全管理部门应负责制定和执行公司的安全管理制度，包括安全操作规程、应急预案等，以确保公司的运营符合法规和标准的要求。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监督检查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安全管理部门应对公司的各项安全工作进行监督检查，确保各项安全措施得到有效执行，并及时发现和纠正潜在的安全隐患。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培训和教育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安全管理部门应负责组织和实施安全培训和教育活动，提高员工的安全意识和技能，增强公司的整体安全防范能力。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750" b="7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及时报告安全隐患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员工在工作中发现任何安全隐患或问题，应及时向上级或安全管理部门报告，以便及时采取措施消除隐患。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遵守安全规定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员工应严格遵守公司的安全规定和操作规程，正确使用安全设备和工具，确保自身和他人的安全。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参与安全培训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员工应积极参加公司组织的安全培训和教育活动，提高自身的安全意识和技能。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员工的安全管理职责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制定安全管理规章制度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安全管理制度的制定必须符合国家法律法规、标准规范的要求，不得违反相关法律规定。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合法性原则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安全管理制度应基于科学的风险评估和安全管理理论，结合实际情况进行制定，确保制度的合理性和可行性。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安全管理制度应涵盖企业生产经营的各个环节和领域，确保安全管理的全面覆盖。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全面性原则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安全管理制度应具有明确的执行标准和操作程序，便于员工理解和执行。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可操作性原则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安全管理制度的内容</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安全检查和隐患排查</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制定定期和不定期的安全检查和隐患排查制度，及时发现和消除安全隐患。</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安全教育和培训</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规定员工的安全教育和培训计划、内容和要求，提高员工的安全意识和技能。</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安全责任制</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明确各级管理人员和员工的安全职责和权限，建立安全责任追究机制。</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危险源管理</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建立危险源辨识、评估、监控和管理制度，确保危险源得到有效控制。</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应急管理和救援</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制定应急预案和救援措施，明确应急组织、通讯联络、现场处置等方面的要求，提高应对突发事件的能力。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https://d.book118.com/895244104200011110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2024-09-15T18:53:30.984</cp:lastPrinted>
  <dcterms:created xsi:type="dcterms:W3CDTF">2024-09-15T10:53:31Z</dcterms:created>
  <dcterms:modified xsi:type="dcterms:W3CDTF">2024-09-15T10:53:33Z</dcterms:modified>
</cp:coreProperties>
</file>