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6AE82-A4A9-4898-9401-4B8D1549E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989F7-64FB-443E-B79D-C84512D75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79B6C-447C-4404-9A81-FD0F41A7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C6078-2A09-4CDF-A019-B7276F0F2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458C9B-76F2-41A4-BE19-7B1F14A68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9B1F2-AE74-4294-96CD-7D26918E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6A41DE-F3CF-4E91-83B4-2215D25C1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CDB95-CEF2-45E1-8A29-EF7DFD10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017AA-B568-48B4-A976-7ED735F78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D315-B7B8-4156-BCC6-13C752C10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CFD38-D231-4527-8CD7-B65813437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24413304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放射源安全防护的消毒和污染处理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放射源安全防护概述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消毒技术在放射源安全防护中应用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污染处理技术在放射源安全防护中应用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消毒与污染处理效果评估方法探讨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放射源安全防护法规政策解读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放射源安全防护概述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放射源是指能发射出射线或粒子的物质，包括天然放射源和人工放射源。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根据放射源的放射性强度、射线种类和半衰期等特性，可将其分为不同类型，如α放射源、β放射源、γ放射源等。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放射源释放的射线或粒子对人体和环境具有潜在危害，可能导致细胞损伤、基因突变和癌症等疾病。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放射源释放的射线或粒子可通过空气、水、土壤等媒介传播，也可通过直接接触或吸入放射性物质而进入人体。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放射源危害及传播途径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放射源安全防护应遵循“预防为主、防治结合”的原则，通过合理布局、严格管理、科学操作等措施降低放射源对环境和人体的危害。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包括建立健全安全管理制度、加强放射源监管和监测、实施人员培训和考核、配备个人防护用品和应急处理设备等。同时，对于不同类型的放射源，应采取针对性的防护措施，如使用屏蔽材料、控制操作时间等。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安全防护原则与措施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消毒技术在放射源安全防护中应用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9" b="24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97" b="61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常见消毒方法介绍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物理消毒法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利用高温、紫外线等物理手段破坏病原体的结构，达到消毒的目的。如高压蒸汽灭菌法、干热灭菌法等。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化学消毒法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使用化学消毒剂破坏病原体的细胞膜或蛋白质，导致病原体死亡。如含氯消毒剂、过氧化物类消毒剂等。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生物消毒法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通过生物制剂或生物酶等作用于病原体，使其失去活性或死亡。如生物酶消毒剂、噬菌体等。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通过检测消毒前后病原体数量或种类的变化，评价消毒效果。如细菌总数、大肠菌群、致病菌等。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检测消毒后残留的化学消毒剂浓度，确保消毒剂使用量符合安全标准。如余氯含量、过氧化物残留量等。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化学指标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监测消毒过程中的物理参数变化，如温度、湿度、紫外线强度等，以确保消毒条件的恒定和可靠。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物理指标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消毒效果评价指标体系建立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放射源表面污染消毒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针对放射源表面污染，可采用化学消毒剂擦拭或浸泡的方式进行消毒处理。处理后需对放射源进行安全检测，确保无残留污染。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放射性废物处理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对于放射性废物，需采用专门的消毒技术进行处理，以降低其放射性强度和生物毒性。常见的处理方法包括固化、压缩、焚烧等，处理后需对废物进行严格的安全检测和监管。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放射源运输和储存过程中的消毒防护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在放射源的运输和储存过程中，需采取严格的消毒防护措施，以防止病原体传播和交叉污染。如对运输车辆和储存容器进行定期消毒、使用密封性良好的包装材料、配备专业的防护设备等。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消毒技术应用实例分析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污染处理技术在放射源安全防护中应用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放射性废物处理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核设施运行过程中产生的放射性废物，若处理不当或存储设施破损，会造成放射性污染。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放射性物质泄漏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由于设备故障、操作失误或自然灾害等原因，导致放射性物质从密封容器中泄漏出来，对环境和人员造成污染。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医疗放射性污染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医疗诊断和治疗过程中使用的放射性物质，如处理不当会对环境和人员造成污染。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0208" r="102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污染来源及类型识别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利用物理手段如吸附、过滤、沉淀等去除放射性污染物。适用于处理低浓度、大体积的放射性废水。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通过化学反应使放射性物质转化为易于分离或稳定性更高的化合物，如沉淀、氧化、还原等。适用于处理高浓度、小体积的放射性废水。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利用微生物或植物对放射性物质的吸收、转化或降解作用，降低放射性污染物的浓度或毒性。适用于处理低浓度、大体积的放射性废水或受污染的土壤。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常见污染处理方法介绍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https://d.book118.com/895244133040011044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2024-09-06T10:03:19.868</cp:lastPrinted>
  <dcterms:created xsi:type="dcterms:W3CDTF">2024-09-06T02:03:19Z</dcterms:created>
  <dcterms:modified xsi:type="dcterms:W3CDTF">2024-09-06T02:03:21Z</dcterms:modified>
</cp:coreProperties>
</file>