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3E315-D6E4-49E1-A9E9-28B3E9AA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A3A8D-E5CF-4085-BC2C-3A7E28561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E2000-5F36-4CCE-83DE-F70AA69C9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E232B-7147-46C7-A0CE-8C752D7D1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0198F-0ED0-4568-96AE-C4F48240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D7E05-EECC-4240-9DFE-8DE89F90A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F6A65-40B7-45D1-94DE-CF8292C6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60F62-215A-46E7-A73B-F2747F15A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0E59C-D646-44B0-ADC7-A81F8DECA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D3093-CBB0-4A79-846A-889000E4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1CA8C-D56E-44C4-9E28-0971E4795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010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操作工实践培训教材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操作工职责与基本素质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职业素养提升与自我发展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操作工职责与基本素质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操作工是生产线上的重要岗位，负责按照工艺要求、质量标准进行产品加工、组装和调试等工作。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严格遵守操作规程，确保产品质量和生产安全；保持工作场所整洁，维护设备完好；积极参与团队协作，提高工作效率。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职责范围及工作要求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操作工应具备基本的文化知识和计算能力，良好的身体素质和心理素质，以及一定的学习能力和创新精神。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遵守职业道德规范，诚实守信、爱岗敬业；尊重同事、团结协作；保守企业机密，维护企业形象。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基本素质与职业道德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基本素质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操作工应时刻关注生产过程中的安全隐患，掌握必要的安全知识和应急处理技能，确保自身和他人的安全。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规章制度遵守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严格遵守企业的各项规章制度，包括生产安全、劳动纪律、设备操作等方面的规定，确保生产秩序和产品质量。同时，要积极参与企业的各项培训和学习活动，不断提高自身的综合素质和业务水平。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安全意识与规章制度遵守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设备操作与维护保养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设备结构原理及性能参数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详细介绍设备的组成部分，包括主要部件、辅助部件、传动系统等，以及各部件之间的连接方式和工作原理。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原理阐述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解释设备的工作原理，包括能量转换、物料输送、信息处理等方面的原理，以及设备的工作过程和功能实现方式。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性能参数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列出设备的主要性能参数，如功率、效率、精度、产量等，以及这些参数的含义、取值范围和对设备性能的影响。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介绍设备常见故障的识别和处理方法，包括故障现象、原因分析、处理措施等，以便操作工及时排除故障，保证设备正常运行。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详细说明设备的操作步骤和顺序，包括开机、运行、关机等操作，以及操作过程中的注意事项和安全要求。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强调设备操作过程中的安全防护措施，如佩戴个人防护用品、注意设备安全警示标志、遵守安全操作规程等，以确保操作工的人身安全。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介绍设备的日常维护保养方法，如清洁、润滑、紧固等，以及维护保养的周期和注意事项，以延长设备使用寿命和提高设备性能。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说明设备定期检查的周期、检查内容和检查标准，以便及时发现和处理设备潜在的问题，确保设备处于良好状态。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阐述设备维修和更换的原则和方法，包括维修流程、更换部件的选型和安装等，以便操作工在必要时进行维修和更换工作。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维修与更换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设备日常维护保养方法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生产过程中的质量控制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明确产品的质量标准，包括外观、尺寸、性能等方面的要求，确保生产出的产品符合规定标准。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掌握各种检验方法和工具，如目视检查、测量工具、测试设备等，对产品进行全面、准确的检验。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质量标准与检验方法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了解生产过程中常见的质量问题，如产品缺陷、性能不稳定等，分析问题的原因和影响。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针对常见问题，制定相应的处理措施，如调整生产工艺、更换原材料、加强检验等，确保问题得到及时解决。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常见问题分析及处理措施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https://d.book118.com/895300104023011101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2024-09-09T09:16:30.948</cp:lastPrinted>
  <dcterms:created xsi:type="dcterms:W3CDTF">2024-09-09T01:16:30Z</dcterms:created>
  <dcterms:modified xsi:type="dcterms:W3CDTF">2024-09-09T01:16:33Z</dcterms:modified>
</cp:coreProperties>
</file>