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3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22266-B4C4-4B49-B3BC-0CDF03DE5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80472-956C-4B07-958C-E070BA2E1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445C2-1E7D-46BA-9A2D-37F9D496D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1FFCF-6B4E-42D7-9ADE-B320DE96F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73039-E916-42C3-B6A0-52ED7484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EBBF8-616B-4F79-8296-4278EC26E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22054-E0CC-4AF1-B8C8-FF10D417A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9E012-171D-4E3D-BB84-FFA7121A8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63567-8D5E-464D-AAE7-E228A8B62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5BBC9-BC9D-4BB2-823B-91FF09B57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C9B73-8EEC-48AE-B13F-D99DCF058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222" r:id="rId2"/>
    <p:sldLayoutId id="2147490223" r:id="rId3"/>
    <p:sldLayoutId id="2147490224" r:id="rId4"/>
    <p:sldLayoutId id="2147490225" r:id="rId5"/>
    <p:sldLayoutId id="2147490226" r:id="rId6"/>
    <p:sldLayoutId id="2147490227" r:id="rId7"/>
    <p:sldLayoutId id="2147490228" r:id="rId8"/>
    <p:sldLayoutId id="2147490229" r:id="rId9"/>
    <p:sldLayoutId id="2147490230" r:id="rId10"/>
    <p:sldLayoutId id="214749023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003401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三年级下册语文导学课件－第2单元口语交际该不该实行班干部轮流制人教(部编版)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导入新课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了解班干部轮流制的含义和目的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分析班干部轮流制的利弊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如何实行班干部轮流制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如何克服班干部轮流制带来的问题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总结与反思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https://d.book118.com/895300340142011040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三年级下册语文导学课件－第2单元口语交际该不该实行班干部轮流制人教(部编版)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2024-08-31T13:49:55.522</cp:lastPrinted>
  <dcterms:created xsi:type="dcterms:W3CDTF">2024-08-31T05:49:55Z</dcterms:created>
  <dcterms:modified xsi:type="dcterms:W3CDTF">2024-08-31T05:49:57Z</dcterms:modified>
</cp:coreProperties>
</file>