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4CFAC-B9B7-446E-8ADD-3C65E1E4D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5D4F1-FF16-43AA-A165-7D6D2A941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FEBF1-36FF-4F4A-A266-14D81012F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2A3C6-5DF7-46BF-B597-C14A18D7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589232-E69E-4BF6-81CB-6C322C6FC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763CED-3614-4A3E-875F-DB134601D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1ECBA-0CBB-4E7B-A6FA-7B44DAEEA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39204-C305-4D03-8A3C-8667A0E6E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73E2A-7CA9-45E3-AC3F-2EBA96609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007B6-58F7-45A6-A334-6AE909465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BC5F8-C3C7-489A-B161-BBD95612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011203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学校后勤个人的年度工作总结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工作内容及完成情况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原因分析与改进措施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回顾过去一年的工作，全面梳理学校后勤工作的成果和亮点，为今后的工作提供参考和借鉴。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深入分析工作中存在的问题和不足，提出改进措施，提升学校后勤服务质量和水平。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促进经验交流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通过总结和交流，促进学校后勤部门之间的经验分享和合作，共同推动学校后勤事业的发展。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本次总结的时间范围为过去一年，即从上一年度开始至本年度结束。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涵盖学校后勤工作的各个方面，包括基础设施建设、校园环境维护、物资采购与管理、餐饮服务、宿舍管理等。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包括学校后勤部门的全体工作人员，以及参与后勤工作的相关部门和人员。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工作内容及完成情况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校园清洁与维护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确保校园环境整洁，定期清扫公共区域，及时维修损坏设施。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负责学生宿舍的分配、调整和维修工作，确保学生住宿环境安全、舒适。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餐厅管理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监督餐厅日常运营，确保食品卫生安全，提供多样化、营养均衡的餐品。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物资采购与库存管理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负责学校日常所需物资的采购、入库和出库管理，确保物资供应及时、充足。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常规工作完成情况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校园绿化改造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参与校园绿化规划，推动绿化改造项目，提升校园环境品质。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节能减排项目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实施节能减排措施，如推广节能灯具、改进供暖系统等，降低学校能源消耗。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安全隐患排查与整改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定期开展校园安全隐患排查，及时整改潜在的安全问题，保障师生安全。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在突发事件（如自然灾害、疫情等）发生时，积极参与应急处置工作，保障学校正常运转。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突发事件应对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临时性活动支持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其他临时任务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为学校举办的各类临时性活动提供后勤保障支持，如场地布置、设备租赁等。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根据学校需要，完成其他临时性后勤工作任务。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临时任务完成情况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在过去的一年中，我积极参与并完成了学校内部各项维修工作，包括教室、宿舍、图书馆等场所的设施维护和修缮，确保了学校教学和生活环境的良好运转。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完成了学校各项维修工作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作为后勤人员，我严格遵守食品安全规定，认真检查食材质量，确保学校食堂提供的饭菜安全卫生，无一起食品安全事故发生。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保障了学校饮食安全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我参与了学校的绿化工作，协助进行了校园绿化规划，新植树木和花草数百株，提升了学校的绿化覆盖率和整体美观度。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提升了学校绿化水平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在工作中，我始终保持高度的责任心和执行力，能够快速响应并处理各种突发事件，确保后勤工作的顺利进行。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高效执行力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我积极与同事沟通协作，共同解决工作中遇到的问题，形成了良好的团队氛围和协作精神。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在日常工作中，我注重思考和创新，提出了一些改进工作流程和提升工作效率的建议和方案，得到了领导和同事的认可和赞扬。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创新能力突出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获得“优秀员工”称号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由于在工作中表现突出，我获得了学校颁发的“优秀员工”称号，这是对我过去一年辛勤付出的肯定和鼓励。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获得“后勤服务之星”荣誉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在学校的后勤服务评选中，我凭借出色的工作表现和服务态度，荣获了“后勤服务之星”的荣誉称号。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在处理一些琐碎、重复性的工作时，缺乏高效的方法和流程，导致花费过多的时间和精力。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工作效率不高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与同事和上级之间的沟通不够顺畅，有时会出现信息传递不及时或理解不准确的情况。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在日常工作中，缺乏详细的工作计划和时间安排，导致工作进度不够紧凑和有序。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工作计划性不强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https://d.book118.com/895301120314011104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2024-09-14T18:51:47.446</cp:lastPrinted>
  <dcterms:created xsi:type="dcterms:W3CDTF">2024-09-14T10:51:47Z</dcterms:created>
  <dcterms:modified xsi:type="dcterms:W3CDTF">2024-09-14T10:51:49Z</dcterms:modified>
</cp:coreProperties>
</file>