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AECB4-A2CD-487C-AA59-0C444E8E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6424-48EE-4F0F-900D-EACFEC0B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4A87-4EA7-4E2E-A4D0-E1065F9A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0FA4E-FCA0-4B32-8202-63946CB3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6F7CF-DEC3-468E-BEED-75EAD05E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E9BBB-09AA-4388-93E5-60DFA076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6D3BE-C2C4-4F58-984E-F2F30CCF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BA663-4B87-4747-BEAF-D2160DF5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22B6E-ECFE-4CAE-B18D-26C8A734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17DF7-0CB5-4B95-A242-17EB2AE4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F6A3C-71EF-4499-B713-C36372BFE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211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新闻媒体行业中的数据可视化与统计分析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数据可视化与统计分析的结合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新闻媒体行业中数据可视化与统计分析的挑战与机遇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新闻媒体行业的数据量巨大，需要高效、准确的数据处理和分析方法。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数据可视化与统计分析是处理新闻媒体数据的重要手段，有助于挖掘数据背后的信息和趋势。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随着大数据时代的到来，数据可视化与统计分析在新闻媒体行业中的应用越来越广泛，对于提高新闻报道的质量和效率具有重要意义。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数据可视化与统计分析在新闻媒体行业中的应用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数据新闻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利用数据可视化技术，将复杂的数据转化为易于理解的图表和图形，为新闻报道提供直观、生动的数据支持。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通过统计分析方法，对社交媒体、新闻网站等平台上的舆论数据进行挖掘和分析，了解公众对某一事件或话题的态度和情绪。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预测性报道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基于历史数据和统计模型，预测未来可能发生的新闻事件或趋势，为新闻报道提供前瞻性的分析和预测。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利用数据分析和机器学习技术，根据用户的兴趣和行为，为用户提供个性化的新闻推荐服务。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将数据通过图形、图像等视觉元素进行展现，以便更直观、易理解地传达数据信息。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帮助用户更好地理解和分析数据，发现数据中的规律和趋势，为决策提供支持。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常见的数据可视化工具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Tableau、Power BI、Echarts、D3.js等。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包括数据预处理、可视化映射、可视化渲染等步骤，涉及统计学、计算机图形学、人机交互等多个领域。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数据新闻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通过数据可视化技术将新闻事件以更直观、生动的方式呈现给读者，提高新闻的可读性和吸引力。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利用数据可视化技术对社交媒体上的海量数据进行挖掘和分析，揭示公众舆论和情绪变化。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新闻报道中的数据可视化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在新闻报道中运用数据可视化技术，将复杂的数据和信息以图形、图像等形式展现，帮助读者更好地理解和把握新闻事件的本质和背景。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数据可视化在新闻媒体行业中的应用案例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3" r="1816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统计分析是一种数学方法，通过对数据的收集、整理、分析和解释，揭示数据背后的规律和趋势。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在新闻媒体行业中，统计分析可以帮助从业者更好地理解受众需求和市场趋势，为新闻报道和媒体运营提供数据支持。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对数据进行整理和描述，通过图表、图形和数字等方式展现数据的分布、集中趋势和离散程度。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通过样本数据推断总体特征，包括假设检验、置信区间和回归分析等方法。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利用历史数据和统计模型预测未来趋势，常见的方法有时间序列分析、机器学习等。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https://d.book118.com/895302114011011110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2024-09-15T03:27:09.614</cp:lastPrinted>
  <dcterms:created xsi:type="dcterms:W3CDTF">2024-09-14T19:27:09Z</dcterms:created>
  <dcterms:modified xsi:type="dcterms:W3CDTF">2024-09-14T19:27:11Z</dcterms:modified>
</cp:coreProperties>
</file>