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5B292-D832-441D-BD0E-8F439246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69D7-5747-4D59-8AC8-AD8890E6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E2700-E9B7-4928-9673-D74F53EB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A8FDD-88FD-4D51-A2AA-9CA40D7F4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8965F-25E9-4809-BE1B-4EAA006E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6A609-1DB8-42AB-9574-3E29586F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D68154-56FB-4EF9-B080-0E5B2B637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946ED-A777-41B4-94D9-7FE4E7C5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5481F-2B87-458F-A257-583964391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15556-11E1-4747-A415-058CF073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0CE5B-7891-4BBC-8FA1-2FF98683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212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新闻报道的品牌建设与口碑营销培训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新闻报道在品牌建设中的作用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口碑营销在品牌建设中的重要性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新闻报道与口碑营销的结合策略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成功的新闻报道与口碑营销案例分析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新闻报道在品牌建设中的作用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通过新闻报道，品牌可以在各大媒体平台上获得更广泛的曝光，提高品牌的知名度。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扩大品牌曝光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吸引目标受众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强化品牌记忆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新闻报道能够针对目标受众进行精准传播，使品牌信息更有效地触达潜在消费者。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持续的新闻报道有助于加深消费者对品牌的印象，提高品牌记忆度。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新闻报道可以传递品牌的核心价值和理念，帮助消费者更好地理解和认同品牌。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通过报道品牌的创新成果、市场表现等，可以展示品牌的实力和竞争优势。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展示品牌实力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新闻报道能够突出品牌的独特性和个性化特征，使品牌在竞争激烈的市场中脱颖而出。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塑造品牌个性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新闻报道中的正面信息有助于建立品牌的良好信誉，提高消费者对品牌的信任度。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建立品牌信誉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新闻报道能够传播消费者的好评和推荐，进一步巩固品牌的口碑和形象。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传递品牌口碑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通过增强消费者对品牌的信任感，新闻报道有助于提高消费者的品牌忠诚度，促进品牌的长期发展。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促进品牌忠诚度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增强品牌信任度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口碑营销在品牌建设中的重要性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强大的传播效应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口碑传播是一种自发性的、消费者之间的信息交流，具有强大的传播效应。通过口碑传播，品牌信息可以迅速在消费者群体中扩散，提高品牌知名度。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高度的可信度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口碑传播通常发生在亲朋好友、同事等信任关系之间，因此传递的信息具有较高的可信度。这种可信度可以转化为消费者对品牌的信任感，进而促进购买决策。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低成本高效益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相对于传统的广告宣传，口碑传播的成本较低，但效果却非常显著。通过激发消费者的积极口碑，企业可以以较低的成本实现品牌的高效传播。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口碑传播的力量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真实的消费体验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口碑传播基于消费者的真实消费体验，这种体验是消费者信任建立的基础。当消费者听到身边人的推荐或赞誉时，他们更容易对品牌产生信任感。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一致性的品牌形象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通过口碑营销，企业可以塑造一致性的品牌形象，使消费者对品牌形成清晰、积极的认知。这种一致性有助于增强消费者对品牌的信任度。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长期的品牌关系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口碑营销不仅关注短期销售，更着眼于与消费者建立长期的品牌关系。通过持续提供优质的产品和服务，企业可以赢得消费者的忠诚和信任，从而实现品牌的长期发展。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消费者信任的建立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口碑传播可以迅速提升品牌在目标消费者群体中的知名度。当消费者听到关于品牌的积极评价时，他们更有可能对该品牌产生兴趣并考虑购买。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刺激购买欲望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积极的口碑评价可以激发消费者的购买欲望。当消费者听到身边人对某品牌的赞誉时，他们可能会受到影响并产生购买该品牌产品的冲动。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增强品牌忠诚度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通过口碑营销与消费者建立信任关系后，消费者更有可能成为品牌的忠实拥趸。他们不仅自己会持续购买该品牌的产品，还会积极向他人推荐该品牌，从而进一步促进品牌销售。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促进品牌销售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新闻报道与口碑营销的结合策略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209" r="42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挖掘新闻价值，引发口碑传播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找准新闻角度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从消费者关心、社会热点等角度出发，挖掘品牌或产品的新闻价值。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制造话题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通过策划具有话题性的活动或事件，吸引媒体和公众关注，引发口碑传播。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借助意见领袖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寻找与品牌相关的意见领袖或专家，通过他们发声，提高品牌信任度和口碑。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利用社交媒体平台，如微博、微信、抖音等，进行品牌推广和口碑营销。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运用文字、图片、视频等多媒体形式，让新闻报道更生动、形象。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结合线上线下的活动，如线上抽奖、线下体验等，增加消费者参与度和品牌曝光率。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创新传播方式，扩大品牌影响力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https://d.book118.com/895302124011011110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2024-09-15T03:27:10.484</cp:lastPrinted>
  <dcterms:created xsi:type="dcterms:W3CDTF">2024-09-14T19:27:10Z</dcterms:created>
  <dcterms:modified xsi:type="dcterms:W3CDTF">2024-09-14T19:27:12Z</dcterms:modified>
</cp:coreProperties>
</file>