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2D606-A064-484B-AD9B-05B286E6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0844B-8DB8-4ACF-AF72-1EF01DEB6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B4127-FF1A-4918-A4E3-32B28D28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EB66C-5E65-4E6E-83F8-35885416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A75893-2FE8-4CD9-B87A-04F2F0DA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095378-13C2-494B-90F2-E00A2EE7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36FED-4746-420F-80BB-F70848858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5BCF2-D18B-488B-B314-AEF5E3D4C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56499-7510-4C71-B99B-7BE3756E3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648A2-F31C-4209-8350-107855D6A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FFC6E-8826-4591-9145-A4BF5F43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96" r:id="rId2"/>
    <p:sldLayoutId id="2147484697" r:id="rId3"/>
    <p:sldLayoutId id="2147484698" r:id="rId4"/>
    <p:sldLayoutId id="2147484699" r:id="rId5"/>
    <p:sldLayoutId id="2147484700" r:id="rId6"/>
    <p:sldLayoutId id="2147484701" r:id="rId7"/>
    <p:sldLayoutId id="2147484702" r:id="rId8"/>
    <p:sldLayoutId id="2147484703" r:id="rId9"/>
    <p:sldLayoutId id="2147484704" r:id="rId10"/>
    <p:sldLayoutId id="214748470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2212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四腔心切面诊断价值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四腔心切面的医学应用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四腔心切面在影像学中的重要性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四腔心切面的临床价值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四腔心切面对心脏病预防的作用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四腔心切面的未来发展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四腔心切面的医学应用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诊断心脏疾病</a:t>
            </a:r>
            <a:endParaRPr lang="zh-CN" altLang="en-US"/>
          </a:p>
        </p:txBody>
      </p:sp>
      <p:sp>
        <p:nvSpPr>
          <p:cNvPr id="1049082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诊断心脏结构异常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8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诊断心脏功能异常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4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诊断先天性心脏病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0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诊断心脏肿瘤等疾病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评估心脏功能</a:t>
            </a:r>
            <a:endParaRPr lang="zh-CN" altLang="en-US"/>
          </a:p>
        </p:txBody>
      </p:sp>
      <p:sp>
        <p:nvSpPr>
          <p:cNvPr id="1049164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观察心脏大小和形态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评估心脏肌肉厚度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观察心脏瓣膜活动情况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判断心脏血流情况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监测心脏健康状况</a:t>
            </a:r>
            <a:endParaRPr lang="zh-CN" altLang="en-US"/>
          </a:p>
        </p:txBody>
      </p:sp>
      <p:sp>
        <p:nvSpPr>
          <p:cNvPr id="1049230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诊断心脏疾病：通过四腔心切面，可以观察心脏的结构和功能，及时发现并诊断各种心脏疾病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监测心脏功能：四腔心切面可以显示心脏的收缩和舒张功能，帮助医生判断心脏的健康状况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评估治疗效果：通过定期监测四腔心切面，可以评估心脏疾病的治疗效果，及时调整治疗方案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预测心脏疾病风险：通过观察四腔心切面的结构和功能，可以预测心脏疾病的风险，为预防和治疗提供参考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指导治疗方案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监测治疗效果：通过定期复查四腔心切面图像，医生可以监测治疗效果，及时调整治疗方案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诊断心脏疾病：通过四腔心切面图像，医生可以准确判断心脏疾病的位置和程度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制定治疗方案：根据四腔心切面图像的结果，医生可以制定针对性的治疗方案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评估手术风险：在手术前，医生可以通过四腔心切面图像评估手术风险，确保手术安全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40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四腔心切面在影像学中的重要性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超声心动图</a:t>
            </a:r>
            <a:endParaRPr lang="zh-CN" altLang="en-US"/>
          </a:p>
        </p:txBody>
      </p:sp>
      <p:sp>
        <p:nvSpPr>
          <p:cNvPr id="10494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定义：超声心动图是一种利用超声波技术对心脏进行检查的方法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作用：可以显示心脏的结构和运动状态，评估心脏功能和血流情况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四腔心切面：是超声心动图中的一种基本切面，可以显示心脏的四个腔室和瓣膜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重要性：四腔心切面在诊断心脏疾病中具有重要价值，可以发现心脏的结构异常和功能异常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CT和MRI</a:t>
            </a:r>
            <a:endParaRPr lang="zh-CN" altLang="en-US"/>
          </a:p>
        </p:txBody>
      </p:sp>
      <p:sp>
        <p:nvSpPr>
          <p:cNvPr id="1049560" name="矩形 3"/>
          <p:cNvSpPr/>
          <p:nvPr>
            <p:custDataLst>
              <p:tags r:id="rId2"/>
            </p:custDataLst>
          </p:nvPr>
        </p:nvSpPr>
        <p:spPr>
          <a:xfrm>
            <a:off x="1185851" y="2096361"/>
            <a:ext cx="10391277" cy="154443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矩形 13"/>
          <p:cNvSpPr/>
          <p:nvPr>
            <p:custDataLst>
              <p:tags r:id="rId3"/>
            </p:custDataLst>
          </p:nvPr>
        </p:nvSpPr>
        <p:spPr>
          <a:xfrm>
            <a:off x="608330" y="2096361"/>
            <a:ext cx="281808" cy="154443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文本框 4"/>
          <p:cNvSpPr txBox="1"/>
          <p:nvPr>
            <p:custDataLst>
              <p:tags r:id="rId4"/>
            </p:custDataLst>
          </p:nvPr>
        </p:nvSpPr>
        <p:spPr>
          <a:xfrm>
            <a:off x="1484389" y="2229334"/>
            <a:ext cx="9942624" cy="127762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CT：可清晰显示心腔内结构，特别是心室壁的厚度、心腔大小及室壁瘤等。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39"/>
          <p:cNvSpPr/>
          <p:nvPr>
            <p:custDataLst>
              <p:tags r:id="rId5"/>
            </p:custDataLst>
          </p:nvPr>
        </p:nvSpPr>
        <p:spPr>
          <a:xfrm>
            <a:off x="1185851" y="3929306"/>
            <a:ext cx="10391277" cy="154443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矩形 5"/>
          <p:cNvSpPr/>
          <p:nvPr>
            <p:custDataLst>
              <p:tags r:id="rId6"/>
            </p:custDataLst>
          </p:nvPr>
        </p:nvSpPr>
        <p:spPr>
          <a:xfrm>
            <a:off x="608330" y="3929306"/>
            <a:ext cx="281808" cy="154443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文本框 41"/>
          <p:cNvSpPr txBox="1"/>
          <p:nvPr>
            <p:custDataLst>
              <p:tags r:id="rId7"/>
            </p:custDataLst>
          </p:nvPr>
        </p:nvSpPr>
        <p:spPr>
          <a:xfrm>
            <a:off x="1484389" y="4062931"/>
            <a:ext cx="9942624" cy="127762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MRI：可清晰显示心腔内结构，特别是心室壁的厚度、心腔大小及室壁瘤等，同时可显示心包病变及心腔内血栓。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X线和核医学</a:t>
            </a:r>
            <a:endParaRPr lang="zh-CN" altLang="en-US"/>
          </a:p>
        </p:txBody>
      </p:sp>
      <p:sp>
        <p:nvSpPr>
          <p:cNvPr id="104963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330" y="1808683"/>
            <a:ext cx="2149825" cy="1823359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3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330" y="2892691"/>
            <a:ext cx="2149825" cy="182805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3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330" y="2895231"/>
            <a:ext cx="2149825" cy="7367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330" y="3981779"/>
            <a:ext cx="2149825" cy="182805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3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330" y="5070232"/>
            <a:ext cx="2149825" cy="739202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4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330" y="3984319"/>
            <a:ext cx="2149825" cy="7367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42" name="正文"/>
          <p:cNvSpPr txBox="1"/>
          <p:nvPr>
            <p:custDataLst>
              <p:tags r:id="rId8"/>
            </p:custDataLst>
          </p:nvPr>
        </p:nvSpPr>
        <p:spPr>
          <a:xfrm>
            <a:off x="2836674" y="1720413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X线在四腔心切面诊断中的应用：X线可以清晰地显示心脏的形态和结构，为四腔心切面提供重要的影像学依据。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9"/>
            </p:custDataLst>
          </p:nvPr>
        </p:nvSpPr>
        <p:spPr>
          <a:xfrm>
            <a:off x="2836674" y="2817122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核医学在四腔心切面诊断中的价值：核医学可以通过放射性同位素示踪技术，对心脏的功能和代谢进行评估，为四腔心切面的诊断提供更全面的信息。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6" name="正文"/>
          <p:cNvSpPr txBox="1"/>
          <p:nvPr>
            <p:custDataLst>
              <p:tags r:id="rId10"/>
            </p:custDataLst>
          </p:nvPr>
        </p:nvSpPr>
        <p:spPr>
          <a:xfrm>
            <a:off x="2836674" y="3913830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X线和核医学在四腔心切面诊断中的互补作用：X线和核医学在四腔心切面诊断中具有不同的优势，可以相互补充，提高诊断的准确性和可靠性。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11"/>
            </p:custDataLst>
          </p:nvPr>
        </p:nvSpPr>
        <p:spPr>
          <a:xfrm>
            <a:off x="2836674" y="5010539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四腔心切面在影像学中的重要性：四腔心切面是心脏影像学检查中的重要切面，可以清晰地显示心脏的形态和结构，为心脏疾病的诊断和治疗提供重要的影像学依据。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5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330" y="1785822"/>
            <a:ext cx="2149825" cy="739202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0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71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四腔心切面的临床价值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https://d.book118.com/895302212012011040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四腔心切面诊断价值</vt:lpstr>
      <vt:lpstr>目录</vt:lpstr>
      <vt:lpstr>四腔心切面的医学应用</vt:lpstr>
      <vt:lpstr>诊断心脏疾病</vt:lpstr>
      <vt:lpstr>评估心脏功能</vt:lpstr>
      <vt:lpstr>监测心脏健康状况</vt:lpstr>
      <vt:lpstr>指导治疗方案</vt:lpstr>
      <vt:lpstr>四腔心切面在影像学中的重要性</vt:lpstr>
      <vt:lpstr>超声心动图</vt:lpstr>
      <vt:lpstr>CT和MRI</vt:lpstr>
      <vt:lpstr>X线和核医学</vt:lpstr>
      <vt:lpstr>四腔心切面的临床价值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2024-08-30T22:12:23.023</cp:lastPrinted>
  <dcterms:created xsi:type="dcterms:W3CDTF">2024-08-30T14:12:23Z</dcterms:created>
  <dcterms:modified xsi:type="dcterms:W3CDTF">2024-08-30T14:12:25Z</dcterms:modified>
</cp:coreProperties>
</file>