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DB058-71B7-4F35-8FC0-0B4C0FAB4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91775-77DE-42D0-8D07-9205063BC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9F96B-CD5B-4376-B36B-17A8DEAB3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9B036-7ADF-486A-BEFF-099F70085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C93776-CBCF-41CD-BEA0-CE7E9D403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44E6AE-6CF4-4704-91FD-E0D8CB39E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9DBAB9-CCCB-4AC0-90C1-D011CDD10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5051E-8C3C-4DFA-A60A-BD914617B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CD895-6727-42D2-82AD-47762B3D0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F24B2-C324-4256-8A95-969B1E618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89DBD-598F-4FC8-9ABA-A03A4528E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030000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移动电商商业要素分析报告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移动电商市场概述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移动电商商业要素分析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移动电商的挑战与机遇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移动电商的未来展望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92" r="304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550" r="335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分析移动电商的商业要素，为电商企业提供战略参考和运营指导。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随着移动互联网的普及，移动电商市场迅速崛起，成为电商行业的重要分支。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本报告主要关注移动电商的商业要素，包括用户、产品、市场、品牌、渠道、物流等。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由于数据获取的限制，本报告主要基于公开数据和行业报告，可能无法涵盖所有移动电商企业。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移动电商市场概述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移动电子商务（Mobile Commerce，简称M-Commerce）是指利用手机、平板电脑等无线终端进行的电子商务活动。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便捷性、个性化、实时的信息交流和地理位置服务。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移动电商的定义和特点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移动电商的特点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移动电商的定义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2000年代初，随着智能手机的出现，移动电商开始起步。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458" r="204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2010年代，随着移动互联网的普及，移动电商进入快速发展阶段。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2020年代，移动电商市场逐渐成熟，竞争格局稳定。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移动电商的发展历程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全球移动电商市场规模持续增长，预计未来几年仍将保持增长态势。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个性化推荐、社交电商、跨境电商、移动支付等成为移动电商的发展趋势。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移动电商的市场规模和趋势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移动电商商业要素分析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分析目标用户需求，明确产品定位，并强调与竞争对手的差异点。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优化采购、库存和物流环节，确保产品质量和运输效率。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严格把控产品质量，确保符合相关标准和法规，保障消费者权益。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产品质量与安全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持续研发新产品，优化现有产品，以满足市场变化和用户需求。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产品创新与迭代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产品与供应链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深入了解目标用户群体，包括年龄、性别、地域、消费习惯等。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塑造独特品牌形象，通过多种渠道进行品牌传播，提高知名度。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策划各种促销活动，如限时折扣、满减优惠等，吸引用户购买。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与相关企业建立合作关系，实现资源共享和互利共赢。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营销与推广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https://d.book118.com/895303000003011101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2024-09-09T05:12:07.300</cp:lastPrinted>
  <dcterms:created xsi:type="dcterms:W3CDTF">2024-09-08T21:12:07Z</dcterms:created>
  <dcterms:modified xsi:type="dcterms:W3CDTF">2024-09-08T21:12:09Z</dcterms:modified>
</cp:coreProperties>
</file>