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DB212-64ED-470D-A28A-BF4D7FA19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3E183-5848-4F81-99B1-21CC6B3AA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CA6D6-AE3D-414D-8FDE-3EC5BA4A9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7CCC4-E755-485E-B77D-ADE4473E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92F58E-451E-4C49-883A-C652E41E2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CB2560-9DBE-4470-AC75-494F4017F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6E2ADC-C274-4029-8BC2-173090A00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6295E-19E1-4476-B2C1-A76DDC381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E6E85-EB53-436E-A513-E2218388F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B5A80-D426-44ED-BB86-8CD67BF22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86169-B428-4839-845D-69C19CB89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30332023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嵌体修复临床护理配合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嵌体修复临床护理配合流程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嵌体修复临床护理要点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嵌体修复临床护理案例分享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嵌体是一种用于牙齿缺损修复的牙科治疗方式，根据材料和制作方法的不同可以分为多种类型。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嵌体是一种嵌入牙齿内部的治疗方式，用于修复牙齿缺损或畸形。根据材料和制作方法的不同，嵌体可以分为金属嵌体、复合树脂嵌体、瓷嵌体等类型。每种类型的嵌体都有其独特的优点和适用范围。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56" r="21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272" r="427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嵌体修复适用于牙齿缺损、畸形等问题的治疗，但并非所有情况都适用。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嵌体修复适用于牙齿缺损较小、畸形牙等问题的治疗。对于牙齿缺损较大或病变严重的情况，可能需要其他治疗方式。此外，对于牙髓健康状况不佳的患者，也需谨慎使用嵌体修复。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嵌体修复的适应症与禁忌症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嵌体修复在临床中具有保护牙齿、恢复咀嚼功能、改善口腔健康等重要意义。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9833" r="39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修复能够有效地保护牙齿，避免牙齿进一步损坏或脱落。同时，通过恢复牙齿的形态和功能，能够提高患者的咀嚼效率和生活质量。此外，嵌体修复还有助于改善口腔健康状况，减轻口腔疾病对全身健康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（注意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以上内容仅为示例，实际临床护理配合中需要根据具体情况进行评估和操作。）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嵌体修复的临床意义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嵌体修复临床护理配合流程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详细了解患者的牙齿情况、病史和过敏史，为制定合适的修复方案提供依据。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向患者介绍嵌体修复的原理、过程和注意事项，缓解患者紧张情绪。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准备手术所需器械、材料和药品，确保手术顺利进行。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94" b="37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术中配合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协助医生进行口腔消毒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帮助医生进行手术区域的消毒工作，确保手术环境无菌。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传递器械和材料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根据医生要求，准确传递手术器械和材料，确保手术过程顺利进行。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密切观察患者生命体征和反应，及时向医生反馈异常情况。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指导患者正确的口腔清洁方法，预防术后感染和并发症。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提醒患者按时回诊复查，以便及时发现和处理可能出现的问题。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定期回诊复查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对患者进行心理疏导，缓解术后焦虑和紧张情绪，提高患者满意度。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嵌体修复临床护理要点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与患者建立良好的沟通，解释治疗过程、预期效果及注意事项，确保患者充分了解并配合治疗。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在嵌体修复过程中，关注患者的心理状态，提供心理支持，缓解紧张情绪，增强治疗信心。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消除恐惧与焦虑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针对患者的恐惧和焦虑情绪，采取有效措施进行缓解，如提供舒适的环境、给予安全感等。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72" r="1367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https://d.book118.com/895303320234011043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2024-09-05T16:06:57.970</cp:lastPrinted>
  <dcterms:created xsi:type="dcterms:W3CDTF">2024-09-05T08:06:57Z</dcterms:created>
  <dcterms:modified xsi:type="dcterms:W3CDTF">2024-09-05T08:07:00Z</dcterms:modified>
</cp:coreProperties>
</file>