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1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1F488-BBA1-434D-87BF-222E6EF7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E5FF0-EA53-481B-A274-5B005705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C0CC5-55F4-41AF-B357-0707813B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EFF91-C595-4DD4-8E4D-678F7402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25603-EB6C-4283-A60F-5A255C00B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6873E-9178-4B21-813C-D60D7B7E7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F4779-BAB6-44DC-8F49-F6603442D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72208-8848-49A8-8C9D-5392CDAAF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35DA0-1D5B-4697-A651-7CA337597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70AA0-685A-4289-86B2-ADF116828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95DE5-36E0-416D-9558-F96A1AB3C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21" r:id="rId2"/>
    <p:sldLayoutId id="2147489422" r:id="rId3"/>
    <p:sldLayoutId id="2147489423" r:id="rId4"/>
    <p:sldLayoutId id="2147489424" r:id="rId5"/>
    <p:sldLayoutId id="2147489425" r:id="rId6"/>
    <p:sldLayoutId id="2147489426" r:id="rId7"/>
    <p:sldLayoutId id="2147489427" r:id="rId8"/>
    <p:sldLayoutId id="2147489428" r:id="rId9"/>
    <p:sldLayoutId id="2147489429" r:id="rId10"/>
    <p:sldLayoutId id="214748943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334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饥饿营销的利与弊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饥饿营销的定义和实施方式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饥饿营销的利处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饥饿营销的弊端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如何合理运用饥饿营销策略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案例分析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饥饿营销的定义和实施方式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9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定义：饥饿营销是指通过控制产品的供应量，制造供不应求的假象，从而提高产品售价和品牌知名度的一种营销策略。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实施方式：通过限量生产、限量销售、限量供应等方式，制造供不应求的局面，从而吸引消费者购买。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目的：提高产品售价、增加品牌知名度、促进销售等。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适用范围：适用于具有较高知名度和品牌影响力的产品或服务。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实施方式</a:t>
            </a:r>
            <a:endParaRPr lang="zh-CN" altLang="en-US"/>
          </a:p>
        </p:txBody>
      </p:sp>
      <p:sp>
        <p:nvSpPr>
          <p:cNvPr id="10491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营造紧张氛围：通过广告、社交媒体等手段，营造产品热销的氛围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限量供应：通过限制产品供应量，制造稀缺感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延迟满足：让消费者等待一段时间，以增加产品的吸引力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社交媒体传播：利用社交媒体平台，扩大产品知名度和影响力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饥饿营销的利处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提升品牌知名度</a:t>
            </a:r>
            <a:endParaRPr lang="zh-CN" altLang="en-US"/>
          </a:p>
        </p:txBody>
      </p:sp>
      <p:sp>
        <p:nvSpPr>
          <p:cNvPr id="10492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饥饿营销通过限量供应、限时抢购等方式，吸引消费者关注，提高品牌曝光度。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饥饿营销可以激发消费者的购买欲望，提高品牌忠诚度。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饥饿营销可以营造出品牌的高端形象，提升品牌形象和价值。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饥饿营销可以促进品牌不断创新，提高品牌竞争力。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增加产品附加值</a:t>
            </a:r>
            <a:endParaRPr lang="zh-CN" altLang="en-US"/>
          </a:p>
        </p:txBody>
      </p:sp>
      <p:sp>
        <p:nvSpPr>
          <p:cNvPr id="104933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提升品牌形象：饥饿营销可以营造出一种供不应求的氛围，让消费者认为该品牌的产品具有很高的价值。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增强消费者购买欲望：饥饿营销通过限制供应量或提高产品价格来增加产品的附加值，从而激发消费者的购买欲望。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促进产品升级换代：饥饿营销可以促使企业不断改进产品，以满足消费者的需求，从而促进产品的升级换代。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增加企业利润：饥饿营销可以通过提高产品价格或降低成本来增加企业的利润。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促进销售和市场份额提升</a:t>
            </a:r>
            <a:endParaRPr lang="zh-CN" altLang="en-US"/>
          </a:p>
        </p:txBody>
      </p:sp>
      <p:sp>
        <p:nvSpPr>
          <p:cNvPr id="104939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激发消费者购买欲望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提高产品知名度和美誉度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促进品牌忠诚度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增加销售额和市场份额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5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饥饿营销的弊端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损害品牌形象</a:t>
            </a:r>
            <a:endParaRPr lang="zh-CN" altLang="en-US"/>
          </a:p>
        </p:txBody>
      </p:sp>
      <p:sp>
        <p:nvSpPr>
          <p:cNvPr id="10495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消费者反感：过度饥饿营销会引发消费者反感，降低品牌好感度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信任危机：饥饿营销可能导致消费者对品牌产生信任危机，怀疑产品质量或服务水平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品牌形象受损：过度饥饿营销可能导致品牌形象受损，被视为不诚信或欺诈行为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竞争压力增加：饥饿营销可能引发其他竞争对手的跟风，增加市场竞争压力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降低客户满意度</a:t>
            </a:r>
            <a:endParaRPr lang="zh-CN" altLang="en-US"/>
          </a:p>
        </p:txBody>
      </p:sp>
      <p:sp>
        <p:nvSpPr>
          <p:cNvPr id="10495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客户等待时间过长，导致不满和投诉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饥饿营销手段可能让客户感到被忽视或不被重视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过度饥饿营销可能导致客户流失和品牌形象受损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6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饥饿营销策略可能对客户忠诚度产生负面影响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https://d.book118.com/895303344300011110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饥饿营销的利与弊</vt:lpstr>
      <vt:lpstr>目录</vt:lpstr>
      <vt:lpstr>添加章节标题</vt:lpstr>
      <vt:lpstr>饥饿营销的定义和实施方式</vt:lpstr>
      <vt:lpstr>PowerPoint Presentation</vt:lpstr>
      <vt:lpstr>饥饿营销的定义</vt:lpstr>
      <vt:lpstr>实施方式</vt:lpstr>
      <vt:lpstr>饥饿营销的利处</vt:lpstr>
      <vt:lpstr>PowerPoint Presentation</vt:lpstr>
      <vt:lpstr>提升品牌知名度</vt:lpstr>
      <vt:lpstr>增加产品附加值</vt:lpstr>
      <vt:lpstr>促进销售和市场份额提升</vt:lpstr>
      <vt:lpstr>饥饿营销的弊端</vt:lpstr>
      <vt:lpstr>PowerPoint Presentation</vt:lpstr>
      <vt:lpstr>损害品牌形象</vt:lpstr>
      <vt:lpstr>降低客户满意度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2024-09-16T04:19:43.803</cp:lastPrinted>
  <dcterms:created xsi:type="dcterms:W3CDTF">2024-09-15T20:19:43Z</dcterms:created>
  <dcterms:modified xsi:type="dcterms:W3CDTF">2024-09-15T20:19:46Z</dcterms:modified>
</cp:coreProperties>
</file>