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0C61DA-58D4-4DF9-BABF-127BAA1D1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1648C-F5E6-4527-A0BF-F009F223C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31737D-B561-4A44-AB40-E022FEC6B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227CB5-58A0-4E50-B26E-D8F989249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B3C1D8-5959-46CF-AA3A-55F02AF45A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7C850E-2CC2-408F-9A86-9FB13A31AE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D7DFBB-EE12-4165-963C-7F157A8459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3E2A6A-05E2-4A75-90CC-11511EF7F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3AF67-BDF4-4DAF-825F-7BC011CB7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72A3D-D1E3-4B30-AFA9-822302ADB5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961C83-1B57-4EC3-8E38-C2E21CA4A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3103322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加强食品健康与安全行业的风险防控能力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食品健康与安全行业概述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风险防控体系的建设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提升风险防控能力的措施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国内外风险防控经验与案例分析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食品健康与安全行业概述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250" r="23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食品健康与安全行业是保障人民健康和生命安全的重要领域，随着社会经济的发展和人民生活水平的提高，行业规模不断扩大，市场前景广阔。</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当前，食品健康与安全行业面临着诸多挑战，如食品安全事件频发、消费者需求多样化、法律法规不断完善等，需要不断加强风险防控能力，提高产品质量和安全水平。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食品健康与安全行业的风险类型主要包括：微生物污染、化学污染、物理污染等，这些风险可能对消费者的健康造成严重影响。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这些风险的来源复杂，既有生产过程中的问题，也有供应链上的问题，还有消费者自身的使用问题等。</a:t>
            </a:r>
          </a:p>
        </p:txBody>
      </p:sp>
      <p:pic>
        <p:nvPicPr>
          <p:cNvPr id="6" name="Picture 6"/>
          <p:cNvPicPr>
            <a:picLocks noChangeAspect="1"/>
          </p:cNvPicPr>
          <p:nvPr/>
        </p:nvPicPr>
        <p:blipFill>
          <a:blip r:embed="rId2"/>
          <a:srcRect t="16612" b="1661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4983" b="1498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风险的特点是隐蔽性强、传播速度快、影响范围广，一旦发生风险事件，往往会对企业的声誉和消费者的健康造成严重影响。</a:t>
            </a:r>
          </a:p>
        </p:txBody>
      </p:sp>
      <p:pic>
        <p:nvPicPr>
          <p:cNvPr id="10" name="Picture 10"/>
          <p:cNvPicPr>
            <a:picLocks noChangeAspect="1"/>
          </p:cNvPicPr>
          <p:nvPr/>
        </p:nvPicPr>
        <p:blipFill>
          <a:blip r:embed="rId4"/>
          <a:srcRect t="15199" b="151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行业风险类型与特点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569" b="45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726" r="57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323" b="143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风险防控的重要性和意义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加强食品健康与安全行业的风险防控能力是保障人民健康和生命安全的重要举措，也是企业可持续发展的重要保障。</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通过有效的风险防控，可以减少食品安全事件的发生，提高消费者的信心和忠诚度，增强企业的市场竞争力。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同时，风险防控也是企业社会责任的体现，有助于提升企业的社会形象和品牌价值。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风险防控体系的建设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048" r="270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建立全面的风险识别机制，对食品生产、加工、流通等各个环节可能存在的风险进行及时发现和记录。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对识别出的风险进行定性和定量评估，确定风险的大小、影响范围和可能造成的损失。</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347" b="33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根据风险评估结果，对可能引发食品安全问题的风险点进行预警，提醒相关人员及时采取措施。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对已识别的风险进行持续监控，及时发现和解决潜在问题，防止风险扩大。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风险预警与监控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风险监控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风险预警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风险应对与处置</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风险应对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制定针对性的风险应对措施，包括预防、减轻、转移和化解等，以降低风险对食品安全的影响。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风险处置</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对已发生的风险事件进行及时处置，采取有效措施控制事态发展，减轻危害后果。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建立完善的风险信息管理制度，确保信息的收集、整理、分析和传递及时准确。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风险信息公开</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根据法律法规要求，及时向社会公开有关食品安全风险信息，提高公众的知情权和监督权。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风险信息管理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风险信息管理与公开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提升风险防控能力的措施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128" r="251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583" r="245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37" r="31237"/>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完善法律法规与标准体系</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完善食品质量安全标准体系，提高标准的科学性和可操作性，确保食品质量安全有章可循。</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制定严格的食品健康与安全法律法规，明确各方责任，加大对违法行为的惩处力度。</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https://d.book118.com/895310332213011100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2024-09-08T12:37:49.836</cp:lastPrinted>
  <dcterms:created xsi:type="dcterms:W3CDTF">2024-09-08T04:37:49Z</dcterms:created>
  <dcterms:modified xsi:type="dcterms:W3CDTF">2024-09-08T04:37:51Z</dcterms:modified>
</cp:coreProperties>
</file>