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37687F1-7320-455A-9D55-DA72A61C6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9E9811-1987-4C78-82AB-9334947F3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B0D739-3BF4-4A34-897B-65B46D53E1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CC730B-2132-4707-8669-16B4AFE533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CC14D4-68DF-4D05-B3E0-D009D16D61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87407A-245C-470A-AB22-1681887934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0F7847-3CBD-4236-A1F6-DBA9B1F909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141456-7DE5-448D-9960-DAE8A99552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FEB4D1-F4AB-4CD2-A226-A9C2A9EA41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B49309-5CC4-4B44-A080-A64BF1A67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7118D5-73E4-4626-9F34-2FCBA9EE8A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312331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营销观念和客户观念</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汇报人：XXX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营销观念概述</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营销观念的细分</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客户观念概述</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客户观念的细分</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营销观念与客户需求的关系</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营销观念概述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85" r="238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93" r="31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720" r="3172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营销观念的定义</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它要求企业将客户需求置于内部生产、研发、财务等职能之上，通过不断满足客户需求来获得市场份额和利润。</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营销观念是一种企业哲学，强调以客户需求为中心，通过创造和传递客户价值来实现企业目标。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营销观念的重要性</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营销观念有助于企业识别和满足客户需求，提高客户满意度和忠诚度，从而获得市场份额和利润。</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它有助于企业建立品牌形象和市场声誉，增强竞争优势，实现可持续发展。</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3379" r="13379"/>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1208" r="1120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早期的营销观念以产品为中心，强调产品品质和功能。</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随着市场竞争加剧和客户需求多样化，企业开始注重品牌形象和市场定位。</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进入21世纪，数字化和社交媒体的发展使得营销观念更加注重客户体验和关系管理。</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营销观念的历史演变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营销观念的细分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企业以产品为中心，强调产品质量和特性。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产品导向观念认为产品质量和特性是企业营销成功的关键因素。企业通过不断改进产品技术和质量，以满足消费者需求。这种观念下，企业关注产品本身，而非消费者需求或市场趋势。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2" r="232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产品导向观念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563" r="26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企业以销售为中心，强调销售技巧和促销活动。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销售导向观念认为销售技巧和促销活动是企业营销成功的关键因素。企业通过各种销售技巧和促销活动，如折扣、赠品等，吸引消费者购买。这种观念下，企业关注如何将产品销售出去，而非消费者需求或产品质量。</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销售导向观念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企业以市场为中心，强调消费者需求和市场趋势。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市场导向观念认为消费者需求和市场趋势是企业营销成功的关键因素。企业通过市场调查和分析，了解消费者需求和市场趋势，并据此设计和改进产品和服务。这种观念下，企业关注市场和消费者需求，而非产品本身或销售技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市场导向观念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企业以社会为中心，强调社会责任和可持续发展。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会营销导向观念认为社会责任和可持续发展是企业营销成功的关键因素。企业不仅关注消费者需求和市场趋势，还关注社会和环境问题，通过营销活动推动可持续发展和社会变革。这种观念下，企业关注社会和环境问题，而非仅仅追求经济利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社会营销导向观念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客户观念概述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08" r="13208"/>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客户观念是指企业以客户的需求和满意度为导向，通过提供优质的产品和服务来满足客户需求，并以此为出发点制定企业战略和营销策略的一种经营理念。</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客户观念强调企业应将客户视为企业最重要的资产，通过不断满足客户需求来提高客户满意度和忠诚度，从而实现企业的长期发展。</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客户观念的定义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提高客户满意度和忠诚度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客户观念的核心是满足客户需求，提高客户满意度和忠诚度。企业通过提供优质的产品和服务，能够赢得客户的信任和忠诚，从而在激烈的市场竞争中获得优势。</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促进企业创新和发展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客户观念要求企业不断关注客户需求的变化，并根据客户需求进行产品和服务创新。这种创新能够推动企业的发展和进步，提高企业的竞争力和市场地位。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提升企业品牌形象和口碑</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以客户为中心的企业文化和经营理念能够提升企业的品牌形象和口碑，增强消费者对企业的认知和信任，从而吸引更多的潜在客户。</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客户观念的重要性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以客户为中心的企业文化</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建立以客户为中心的企业价值观</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企业应将客户视为最重要的资产，将客户满意度和忠诚度作为企业发展的重要指标，并在企业内部形成以客户为中心的企业价值观。</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强化员工服务意识</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企业应通过培训和教育，提高员工的服务意识和沟通能力，使员工能够更好地满足客户需求，提高客户满意度。</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建立有效的客户服务体系</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企业应建立完善的客户服务体系，包括客户服务热线、在线客服、售后服务等，确保客户能够及时获得满意的解决方案。</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鼓励客户参与和反馈</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企业应积极鼓励客户参与产品和服务的设计和改进，收集客户的反馈和建议，不断优化产品和服务，提高客户满意度和忠诚度。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04</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客户观念的细分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 b="24"/>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客户关系管理是一种企业策略，旨在通过建立、维护和增强与客户的长期关系来提高企业绩效。</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客户关系管理定义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有效的客户关系管理能够提高客户满意度，增加客户忠诚度，从而提高企业的市场份额和盈利能力。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客户关系管理的重要性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客户关系管理工具包括客户信息管理系统、销售自动化系统、客户服务系统等，这些工具能够帮助企业更好地了解客户需求，提高客户满意度。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客户关系管理工具和技术</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客户关系管理</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https://d.book118.com/895312331300011110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2024-09-16T04:20:49.772</cp:lastPrinted>
  <dcterms:created xsi:type="dcterms:W3CDTF">2024-09-15T20:20:49Z</dcterms:created>
  <dcterms:modified xsi:type="dcterms:W3CDTF">2024-09-15T20:20:51Z</dcterms:modified>
</cp:coreProperties>
</file>