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9259A-7BAD-4A80-A7DE-00F54EB45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1081F-7553-417E-A9D7-08CB3D7F0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E31215-35E7-417A-8C03-C9593BA5A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30941F-8778-4F8B-8B0B-0165B176A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64AB5D-0C5C-42D0-B208-14A372FFF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DEEB5A-52C6-4EF6-A0D8-FC0C34882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D39D50-0F68-4673-9944-F6326A9F9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9BE599-448F-41CD-A5F1-9016E8192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F4607C-8610-43C3-82F5-D19C5EB5C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F9750-053F-42D8-9EB8-AFDD8F953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907C3D-89A0-4D31-B8E7-066E6C02C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31334112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《WCDMA功率控制》PPT课件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WCDMA系统简介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功率控制技术概述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动态功率控制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功率控制性能评估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实际应用中的问题与解决方案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未来研究方向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WCDMA系统简介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WCDMA使用5MHz的带宽，支持高速数据传输。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宽带传输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适应多种业务需求，支持对称和非对称数据传输。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灵活的帧结构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提供更好的网络覆盖和性能。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软切换和功率控制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WCDMA技术特点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340" r="2334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包括基站收发信机和控制器，负责无线信号的收发和处理。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基站子系统（BSS）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包括移动管理实体（MME）、服务网关（SGW）和公共数据网网关（PGW），负责用户签约数据存储和移动性管理。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网络子系统（NSS）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负责网络的监控和维护，确保网络正常运行。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操作维护子系统（OSS）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WCDMA系统组成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支持高速数据传输和多媒体业务，如视频通话、流媒体等。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3G语音和数据业务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通过升级和演进，WCDMA可以平滑过渡到4G LTE技术。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向4G演进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在智能交通、智慧城市等领域有广泛应用前景。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物联网和行业应用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WCDMA的应用和发展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功率控制技术概述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通过调整发射功率，降低对其他用户的干扰，提高通信质量。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降低干扰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合理地控制功率，可以降低设备的能耗，达到节能减排的效果。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节约能源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通过精细的功率控制，可以在有限频谱内容纳更多用户，提高网络容量。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提升网络容量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功率控制的意义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外环功率控制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基于误码率或数据速率进行控制。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闭环功率控制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基于反向信道测量误差进行快速调整。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开环功率控制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基于路径损耗估计进行慢速调整。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功率控制的方法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功率控制参数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目标误码率（Target BER）：衡量通信质量的指标，用于外环功率控制。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路径损耗（Path Loss）：无线信号传播过程中的损耗，用于开环功率控制。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测量误差（Measurement Error）：反向信道测量误差，用于闭环功率控制。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动态功率控制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动态功率控制是一种调整发射功率以优化网络性能的方法。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动态功率控制有助于减少干扰、节约能源和提升网络容量。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它通过实时监测无线信道的质量，并根据反馈信息动态调整发射端的功率，以保证接收端接收到的信号质量。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动态功率控制的原理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基于业务需求的功率控制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根据业务需求（如语音、数据等）调整发射功率。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基于移动性的功率控制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根据移动设备的移动速度调整发射功率。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基于信道质量的功率控制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根据接收到的信号质量调整发射功率。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9437" r="9437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动态功率控制策略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https://d.book118.com/895313341122011110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2024-09-15T14:19:30.188</cp:lastPrinted>
  <dcterms:created xsi:type="dcterms:W3CDTF">2024-09-15T06:19:30Z</dcterms:created>
  <dcterms:modified xsi:type="dcterms:W3CDTF">2024-09-15T06:19:32Z</dcterms:modified>
</cp:coreProperties>
</file>