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A35CD-75A8-4798-8E77-70666F13F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9B62B-268E-4C21-B62B-B3F947D1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7550-7F22-4F8B-AC0F-678CB9D8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64D14-E077-4AA6-8961-2137FE98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39A9B-CB32-4F51-912D-C6487AB1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5625B-F7D0-4D32-BB6D-7EF5AFC7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22A40-50C5-48BD-BE80-8C177371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34B17-A9B4-4D33-A0F3-B88D61B9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8DDF8-370D-4642-8708-3CA677F6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31DA8-9633-4549-8707-97C57F6BB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0A4A-BF24-41C3-8FD2-B8B61845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00011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呛奶窒息预防护理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呛奶窒息的基本知识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预防呛奶窒息的护理措施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呛奶后的急救护理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预防呛奶窒息的日常注意事项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呛奶窒息的基本知识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呛奶窒息是指婴儿在吃奶过程中出现呛咳、呼吸困难或突然停止呼吸等症状。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面色青紫、呼吸困难、胸廓无起伏、口吐白沫等。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喂奶过急、过多或喂奶姿势不正确。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先天性畸形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如感冒、喉炎等，导致呼吸道狭窄。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如喉软骨软化、气管食管瘘等。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对婴儿的影响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呛奶严重时会导致婴儿呼吸困难，甚至窒息。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呛奶时奶水进入肺部，可能引起吸入性肺炎。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脑部缺氧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长时间窒息可能导致脑部缺氧，影响智力发育。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预防呛奶窒息的护理措施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93" r="2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正确的哺乳姿势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母乳喂养时应将宝宝的下颌轻轻托起，使奶水能顺利流入宝宝的咽喉部，避免因下颌用力吸吮导致呛奶。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母亲应采取坐姿，使宝宝的头部和身体呈一条直线，脸正对乳房，鼻子贴近乳房。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控制哺乳速度和流量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母亲在哺乳时应控制奶水的流量，避免奶水过急或过多。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可使用乳头夹或剪刀夹等工具来控制奶水流量，确保宝宝能够舒适地吸吮。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过度饥饿或哭吵时，宝宝会急躁不安，容易吞咽过快而导致呛奶。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在哺乳前应先安抚宝宝的情绪，使宝宝处于安静状态后再进行哺乳。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避免在婴儿过度饥饿或哭吵时哺乳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奶嘴在使用过程中可能会破损或老化，应及时检查并更换。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破损或老化的奶嘴可能会导致奶水流量不均匀，增加宝宝呛奶的风险。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定期检查并更换破损的奶嘴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呛奶后的急救护理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迅速将婴儿身体侧卧，用纸巾或干净的手帕轻轻擦拭掉口鼻处的奶水。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用棉签轻轻清理鼻腔内的奶水，保持呼吸道通畅。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迅速清除口鼻分泌物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https://d.book118.com/895320001134011042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2024-09-03T14:45:01.438</cp:lastPrinted>
  <dcterms:created xsi:type="dcterms:W3CDTF">2024-09-03T06:45:01Z</dcterms:created>
  <dcterms:modified xsi:type="dcterms:W3CDTF">2024-09-03T06:45:03Z</dcterms:modified>
</cp:coreProperties>
</file>