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42580-8738-4850-A071-194F2BCBE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6C4AB-03A5-4310-853A-4B16BCAD3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EA7A8-6908-47B1-BA61-72F40B9F1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E70C6-010D-41BA-A2AC-9E774436B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5ED9AA-C57A-4E96-A210-A1551946A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14ED23-715C-424D-8B1D-27CCEF41E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EACFA3-3E16-47F4-8E2A-AA4AACBCE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E0FEC-284F-4DF2-92D2-8914D7A99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0A3FBC-D204-4BCC-957B-839A64805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2CF72-A076-4733-BD74-4DD0ED28C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6D04A-7847-4387-B580-C1F1CE255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201021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创业管理第三次课课件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创业团队管理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创业融资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创业法律与伦理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创业实战演练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创业团队管理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团队组建是创业成功的关键，需要慎重考虑成员的背景、能力和经验。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在组建创业团队时，应考虑成员的互补性，包括技能、专业知识和经验等方面。同时，要确保团队成员对创业理念和目标有共同的认同感，以提高团队的凝聚力和执行力。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明确的角色与分工是保证团队高效运作的基础，应根据成员的特长和职责进行合理分配。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在团队中，每个成员都应有一个明确的角色和分工，以最大化其专业能力和经验。同时，团队领导应根据实际情况灵活调整分工，以应对不同阶段的工作需求和市场变化。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团队角色与分工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良好的沟通与协作是团队成功的保障，应建立有效的沟通渠道和协作机制。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之间应保持及时、准确、有效的沟通，共同解决问题和应对挑战。同时，应注重团队协作，鼓励成员相互支持、互相帮助，共同实现创业目标。在沟通协作中，还需注意避免潜在冲突和矛盾，维护团队的和谐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团队沟通与协作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商业模式创新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商业模式是企业创造、传递和获取价值的基本逻辑和框架，包括客户价值主张、关键活动、关键资源、关键合作伙伴和盈利模式等要素。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商业模式创新是企业持续竞争优势的源泉，能够提高企业的盈利能力、市场地位和竞争优势，有助于企业在激烈的市场竞争中脱颖而出。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商业模式的定义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商业模式的重要性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利用数字技术优化商业模式，提升客户体验、运营效率和商业模式创新。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优化或重新配置企业价值链，降低成本或提高效率，提供更高价值的产品或服务。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深入了解客户需求，发现未被满足的需求，创造独特的客户价值主张。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通过搭建平台，整合资源，建立生态圈，实现共享经济和共赢模式。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价值链重构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客户洞察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平台化思维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商业模式创新的方法与策略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Airbnb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将闲置房源转化为共享住宿平台，实现房东和旅客之间的直接交易，创造共享经济的新模式。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特斯拉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将电动汽车与可再生能源相结合，提供智能出行的综合解决方案，引领汽车产业变革。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通过线上线下融合的新零售模式，提供高品质、高便利性的咖啡消费体验，打破传统咖啡店的局限。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商业模式创新的实践案例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https://d.book118.com/895320102132011040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2024-08-31T11:52:46.721</cp:lastPrinted>
  <dcterms:created xsi:type="dcterms:W3CDTF">2024-08-31T03:52:46Z</dcterms:created>
  <dcterms:modified xsi:type="dcterms:W3CDTF">2024-08-31T03:52:48Z</dcterms:modified>
</cp:coreProperties>
</file>