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110DCC-9324-4487-92F7-3AFA44039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C8B07-0936-416D-AF02-C090C553B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04F22-C913-409B-8623-E019C11ED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09AE40-F288-4E22-A0A6-313F966BB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AA384C-8371-436B-9CF5-E3B14B9A0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2D7A62-8476-42C4-BA70-0FFC05D47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D5D51B-B4C5-40CC-83B2-96EEADF97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6DE7D7-537E-4066-8C2A-2DC23698B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6C4074-BB1A-439B-9712-7DEAB48F7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7B2ED-3D33-4170-9184-55AF6AC7D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6F1AC-DE51-479C-BD96-598FBC171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32100201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投资安全教育培训课件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投资安全风险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投资安全策略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投资安全实战技巧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72" b="26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224" b="172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投资安全教育的重要性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保护投资者权益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通过投资安全教育，投资者可以了解投资风险、掌握投资技巧，避免盲目投资和遭受损失，从而保护自身权益。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提高投资收益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通过投资安全教育，投资者可以更加理性地分析和选择投资产品，降低投资风险，提高投资收益。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促进金融市场健康发展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投资安全教育有助于提高投资者的素质和理性程度，减少市场投机行为，促进金融市场的健康发展。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通过投资安全教育，使投资者充分认识到投资风险，提高风险意识，避免盲目追求高收益。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培养风险意识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提高投资技能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083" r="11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树立理性投资观念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542" b="14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通过投资安全教育，使投资者掌握基本的投资技巧和方法，提高投资分析和决策能力。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通过投资安全教育，使投资者树立理性、稳健的投资观念，不盲目跟风、不投机取巧。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投资安全教育的目标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投资是指为了获取未来的收益或回报而投入资金的行为。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按照投资期限可分为长期投资和短期投资；按照投资性质可分为实物投资和金融投资。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高风险往往伴随着高回报，而低风险则通常对应低回报。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风险与回报关系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评估投资风险需要考虑市场风险、信用风险、流动性风险等多个因素。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投资的风险与回报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https://d.book118.com/895321002012011124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2024-09-28T04:20:29.744</cp:lastPrinted>
  <dcterms:created xsi:type="dcterms:W3CDTF">2024-09-27T20:20:29Z</dcterms:created>
  <dcterms:modified xsi:type="dcterms:W3CDTF">2024-09-27T20:20:31Z</dcterms:modified>
</cp:coreProperties>
</file>