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33567F-C554-4106-BC15-1C5935E5E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0FBB5B-2F34-43C3-8169-EBB0870EA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1D850-01E9-4D08-8245-49DA44AA40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5C832C-FCC4-4DBE-A87B-947BF6EFC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073847-FD2C-4438-AB45-0A8E8248E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E7D4A4-41C7-4A9C-BEC7-118F820E0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8D6877-CCB3-4583-BD0D-9AD57B9839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A50CD9-EABE-4257-AC00-47D40B5354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B2314A-F3A8-42FF-936B-9301A0E4E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A0E39F-4642-4669-A9DF-7F352540C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B2E0DA-AA66-45A9-8BC5-2D1693216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532132400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皮肤美白方法介绍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皮肤美白基础知识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日常美白方法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美白产品与护肤品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专业美白疗程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皮肤美白案例分享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皮肤美白基础知识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油性皮肤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油性皮肤较厚，皮脂分泌旺盛，容易毛孔粗大和出现痤疮。对于油性皮肤，建议选择清爽、控油的美白产品，注重清洁和控油，避免堵塞毛孔。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干性皮肤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干性皮肤通常较薄，缺乏油脂，容易出现干燥、脱屑和皱纹。美白干性皮肤时，应选择温和、保湿的美白产品，避免过度清洁和使用刺激性的成分。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中性皮肤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中性皮肤油脂和水分平衡适中，是最理想的皮肤状态。美白中性皮肤时，可根据个人需求选择合适的美白产品，注意保持皮肤的水油平衡。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6748" b="1674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皮肤类型与美白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美白产品中的某些成分可以抑制酪氨酸酶等酶的活性，从而减少黑色素（melanin）的生成。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抑制黑色素生成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加速新陈代谢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抑制炎症反应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通过促进角质层的新陈代谢，加速含有黑色素的角质细胞脱落，从而改善肤色。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某些美白成分具有抗炎作用，可以抑制炎症反应和色素沉着，有助于美白。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美白原理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避免过度刺激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美白过程中应避免过度刺激皮肤，如频繁更换产品、过度摩擦和使用过于刺激的成分等。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注意防晒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紫外线是皮肤变黑的主要因素，因此美白过程中应注意防晒，尽量避免长时间暴露在阳光下。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保持健康生活习惯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均衡饮食、充足睡眠和适量运动等健康生活习惯有助于维持肤色健康。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美白注意事项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日常美白方法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防晒是皮肤美白的基础，可以有效防止紫外线对皮肤的伤害，减少黑色素生成。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紫外线是皮肤变黑的主要因素，因此日常出门前应涂抹防晒霜，佩戴帽子、墨镜等防晒用品，尽量避免在阳光强烈时出门。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定期进行深层清洁可以去除皮肤表面的污垢和多余油脂，促进皮肤新陈代谢，有助于美白。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日常美白方法 防晒与美白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日常美白方法 防晒与美白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每天至少喝8杯水，保持身体水分平衡。同时，注意饮食中多摄入富含水分的食物，如水果、蔬菜等。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选择适合自己肤质的洁面产品，每天早晚各清洁一次，注意不要用力搓揉脸部。定期使用深层清洁面膜或去角质产品，有助于清除皮肤深层的污垢和老化角质。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保持充足的水分摄入有助于皮肤美白，多喝水可以促进新陈代谢，减少黑色素生成。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日常美白方法 防晒与美白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睡眠不足会导致身体内部环境紊乱，影响新陈代谢和激素分泌，从而影响皮肤的美白。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保持充足的睡眠时间，成年人每天应睡7-8小时。睡眠质量也很重要，保持睡眠环境的安静、黑暗和适宜温度，有助于调节身体内部环境，促进皮肤美白。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https://d.book118.com/895321324002011044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2024-09-06T03:31:14.536</cp:lastPrinted>
  <dcterms:created xsi:type="dcterms:W3CDTF">2024-09-05T19:31:14Z</dcterms:created>
  <dcterms:modified xsi:type="dcterms:W3CDTF">2024-09-05T19:31:16Z</dcterms:modified>
</cp:coreProperties>
</file>