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9FD90A5-E1DD-458F-8BBF-923DD182ED1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00951-20CD-4694-998D-AF009EE1B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B60A1-E1D7-473C-9D0F-61494CB79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DC89E-FD19-43F1-9C53-39C2101D7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B0E28-0F86-4D3F-A48D-FB53AA815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4E8F9-EEB6-4A50-A646-41BC01BE6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4EECD-68B0-475A-AFB7-776DCB702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A32184-A4F8-47F6-BC5E-EDC4018BA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1CCBC-BFD5-488B-A782-A58EB2871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E84A8-61B8-4257-9EDB-9F9263007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EE8F4-CBE3-4727-8F1D-96F18AD00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BA4D7-046E-4812-90AE-5F890002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68970B5-C4D7-4869-86B5-E9183972D51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B936C19-1467-4968-9F1D-0E32B2823EC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230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建筑节能节水施工技术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建筑节能节水施工技术概述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高效绝热施工技术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智能节水设备安装技术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环保材料使用技术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雨水收集与利用技术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建筑节能节水施工技术概述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建筑节能节水的重要性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筑节能节水是当前社会发展中不可或缺的一部分。有效的节能节水措施不仅可以保护环境，减少资源浪费，还能降低建筑运行成本，提高生活质量。在建筑领域，节能节水技术的应用对于实现可持续发展具有重要意义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通过有效利用能源资源，降低对环境的影响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节能节水对环境保护的重要性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减少能源消耗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合理利用水资源，减少过度消耗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减少水资源浪费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减少建筑对大气环境的污染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降低碳排放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建筑节能节水施工技术概述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建筑节能节水施工技术是指在建筑施工过程中采用各种措施和技术，以节省能源、减少水资源消耗，并确保建筑在使用阶段具有高效节能节水的特性。这些技术包括高效绝热施工、精准调温控湿技术和可再生能源利用技术等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1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采用高效绝热材料和施工工艺，提高建筑热工性能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建筑节能施工技术介绍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高效绝热施工技术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通过智能调控系统，实现建筑内部温湿度的精准控制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精准调温控湿技术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利用太阳能、风能等可再生能源，降低建筑的能源消耗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可再生能源利用技术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选用环保材料，减少水污染风险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建筑节水施工技术介绍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环保材料使用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安装智能节水设备，提高用水效率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智能节水设备安装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利用雨水资源，降低自来水消耗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雨水收集与利用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建筑节能节水施工技术的发展趋势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未来建筑节能节水施工技术将更加智能化，集成化，实现全方位节能节水。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新材料、新技术的不断推出将推动建筑节能节水领域的创新发展。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未来建筑行业的发展方向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建筑行业将更加注重可持续发展，推动绿色建筑、智能建筑的发展。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节能节水将成为建筑设计、施工中的基本要求，为建筑行业转型升级提供保障。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建筑节能节水施工技术综合应用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示范工程案例分析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某建筑节能示范工程实施高效绝热施工技术，可再生能源利用技术等，取得显著节能效果。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另一项目采用智能节水设备和雨水收集利用技术，减少用水量，提高节水效果。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高效绝热施工技术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高效绝热施工技术原理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高效绝热施工技术的原理在于通过合适的绝热材料选用和应用，来有效减少建筑热量传导和散失，从而提高建筑能效。在施工工艺流程中，需要精细操作和严格按照规定进行材料的施工，确保隔热效果达到最佳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5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操作标准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高效绝热施工技术实践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现场施工操作规范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问题与解决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施工中常见问题及解决方案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高效绝热施工技术案例分析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项目案例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高效绝热在办公楼项目中的应用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效益分析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经济效益与环保效益分析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高效绝热施工技术的发展方向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提高隔热性能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简化施工流程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整合智能控制系统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高效绝热施工技术未来展望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新技术新材料的应用前景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绿色环保材料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智能节能技术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可持续发展趋势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高效绝热施工技术的重要性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高效绝热施工技术在建筑节能领域具有重要的作用，能够有效减少建筑能耗，提升建筑能效，降低资源消耗，符合可持续发展理念。通过不断创新和实践，推动高效绝热技术在建筑领域的应用，为节能减排贡献力量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智能节水设备安装技术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智能节水设备概述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智能节水设备包括智能淋浴头、智能洗手池等，通过节约用水来实现节水的效果。在建筑中，智能节水设备能够有效降低用水量，提高水资源利用效率。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根据建筑需求选择适合的智能节水设备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智能节水设备安装与调试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设备选型原则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确保安装过程中不影响设备的正常运行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安装过程中的注意事项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定期清洁、检查设备状态等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智能节水设备维护与管理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维护保养常见方法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对设备故障及时处理，保证设备正常工作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设备故障排除与处理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智能节水设备实际效果分析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真实案例分析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智能节水设备的节水效果评估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对建筑节能节水的贡献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建筑节能节水施工技术总结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节水设备的重要性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趋势与展望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智能节水设备的未来发展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节水设备施工的技术要点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施工中的注意事项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第四章 环保材料使用技术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环保材料概述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环保材料是指在生产、使用或处理过程中对环境保护或人体健康无害的材料。这些材料具有可持续性、低碳排放等特点，在建筑节能节水中起着重要作用。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https://d.book118.com/895323012013011130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建筑节能节水施工技术</vt:lpstr>
      <vt:lpstr>目录</vt:lpstr>
      <vt:lpstr>第1章 建筑节能节水施工技术概述</vt:lpstr>
      <vt:lpstr>建筑节能节水的重要性</vt:lpstr>
      <vt:lpstr>节能节水对环境保护的重要性</vt:lpstr>
      <vt:lpstr> </vt:lpstr>
      <vt:lpstr>建筑节能施工技术介绍</vt:lpstr>
      <vt:lpstr>建筑节水施工技术介绍</vt:lpstr>
      <vt:lpstr>建筑节能节水施工技术综合应用</vt:lpstr>
      <vt:lpstr>第2章 高效绝热施工技术</vt:lpstr>
      <vt:lpstr> </vt:lpstr>
      <vt:lpstr>高效绝热施工技术实践</vt:lpstr>
      <vt:lpstr>高效绝热施工技术案例分析</vt:lpstr>
      <vt:lpstr>高效绝热施工技术未来展望</vt:lpstr>
      <vt:lpstr>高效绝热施工技术的重要性</vt:lpstr>
      <vt:lpstr>第3章 智能节水设备安装技术</vt:lpstr>
      <vt:lpstr> </vt:lpstr>
      <vt:lpstr>智能节水设备安装与调试</vt:lpstr>
      <vt:lpstr>智能节水设备维护与管理</vt:lpstr>
      <vt:lpstr>智能节水设备实际效果分析</vt:lpstr>
      <vt:lpstr>建筑节能节水施工技术总结</vt:lpstr>
      <vt:lpstr>第四章 环保材料使用技术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2024-09-29T14:35:57.040</cp:lastPrinted>
  <dcterms:created xsi:type="dcterms:W3CDTF">2024-09-29T06:35:57Z</dcterms:created>
  <dcterms:modified xsi:type="dcterms:W3CDTF">2024-09-29T06:36:01Z</dcterms:modified>
</cp:coreProperties>
</file>