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59278-6CDA-4E1F-82AA-45B4DD24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636FE-1172-4C2B-B3D2-D2C6D458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AEE0B-1F7D-421E-8764-2D7E43AA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BBD04-AD20-4080-954C-1D2CD73CE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1D90C-E209-44BB-9F35-60A06014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0206F-574F-47D7-88F7-643FA7B54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983FE-262D-43E6-A4B8-C2C171CB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D647A-995E-4927-B0E6-B0461BB5D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A2E71-7316-471E-B2C7-D0D04084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C8280-1DE6-4E85-94A2-56AC9984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9CD37-8F9C-48AC-B3FF-93675847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2302233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中国汽车行业分析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产业链结构与价值链分析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技术创新与智能化发展趋势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环保政策对汽车行业影响研究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消费者需求变化及市场趋势预测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中国汽车行业已经成为全球最大的汽车市场之一，产销量连续多年位居全球首位。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中国汽车行业包括整车制造、零部件制造、汽车销售与售后服务等多个环节，形成了完整的产业链。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中国汽车行业具有市场规模巨大、产业链完整、政策驱动明显等特点。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起步阶段（1950年代-1980年代）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中国汽车工业在起步阶段主要依靠引进国外技术和设备进行生产，逐渐建立起自己的汽车工业基础。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快速发展阶段（1990年代-2010年代）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随着市场经济体制的建立和加入WTO，中国汽车工业迎来了快速发展的黄金时期，产销量迅速增长，自主品牌逐渐崛起。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创新发展阶段（2010年代至今）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中国汽车工业在创新发展阶段，加强自主创新，推动新能源汽车、智能网联汽车等新兴领域的发展。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中国汽车行业市场规模巨大，已经成为全球最大的汽车市场之一。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中国汽车行业竞争格局激烈，国内外汽车品牌众多，市场集中度逐渐提高。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中国汽车工业技术水平不断提升，特别是在新能源汽车、智能网联汽车等领域取得了重要突破。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随着环保意识的提高和新能源汽车技术的成熟，电动化将成为未来汽车行业的发展趋势。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50" r="14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智能网联汽车技术的不断发展将推动汽车行业向智能化方向迈进。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共享经济模式在汽车行业的应用将逐渐普及，推动汽车行业的变革。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中国汽车行业拥有完整的产业链，包括零部件制造、整车生产、销售服务等环节。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智能化、电动化趋势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随着科技的不断进步，中国汽车行业正朝着智能化、电动化方向快速发展。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中国汽车行业在发展过程中，形成了多元化的市场格局，包括自主品牌、合资品牌以及进口品牌等。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中国汽车行业已成为全球最大的汽车市场，产销量连续多年位居世界第一。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中国汽车工业在合资合作的基础上，开始注重自主品牌的研发和生产，逐步提升自主创新能力。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自主品牌发展阶段（2000年代至今）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中国汽车工业在起步阶段主要依靠引进国外技术和设备进行生产。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起步阶段（1950年代-1980年代）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中国汽车工业开始与国际知名汽车企业建立合资合作关系，引进先进技术和管理经验。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合资合作阶段（1980年代-2000年代）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汽车产业政策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中国政府出台了一系列汽车产业政策，鼓励汽车行业的发展和创新，推动汽车产业转型升级。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随着环保意识的提高，中国政府加强了汽车尾气排放等环保法规的执行力度，对汽车行业提出了更高的环保要求。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中国政府大力支持新能源汽车的发展，出台了一系列扶持政策，推动新能源汽车产业的快速发展。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中国汽车行业市场庞大，国内外品牌竞争激烈。目前，国内品牌如吉利、长城、比亚迪等占据一定市场份额，而国际品牌如大众、丰田、本田等也保持强劲竞争力。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国内品牌通过不断提升产品品质、加强技术研发和设计创新，逐渐缩小与国际品牌的差距。同时，国际品牌也在积极适应中国市场需求，推出符合消费者口味的车型。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国内品牌注重品牌建设、渠道拓展和售后服务提升，以增强消费者认同感和忠诚度。国际品牌则凭借品牌影响力和全球化资源优势，在市场推广和品牌建设方面占据优势。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中国汽车行业中，合资企业占据重要地位。通过与国际知名品牌合作，国内企业能够引进先进技术和管理经验，提升自身竞争力。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合资企业合作模式多样，包括技术合作、品牌合作、生产合作等。通过合作，双方可以共享资源、降低成本、拓展市场，实现互利共赢。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合资企业在发展过程中也面临一些挑战，如文化差异、管理冲突等。但同时，合资企业也带来了技术创新、市场拓展等机遇，推动了中国汽车行业的发展。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合资企业与合作模式分析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新兴势力及创新型企业介绍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新兴势力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近年来，中国汽车行业涌现出一批新兴势力，如蔚来汽车、小鹏汽车等。这些企业注重技术创新和智能化发展，为消费者提供全新的出行体验。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除了新兴势力外，还有一些创新型企业在中国汽车行业中脱颖而出。例如，宁德时代在动力电池领域取得显著突破，为电动汽车的发展提供了有力支持。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发展前景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新兴势力和创新型企业为中国汽车行业注入了新的活力，推动了行业的快速发展。未来，随着技术的不断进步和市场需求的不断变化，这些企业将继续发挥重要作用。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https://d.book118.com/895323022331011034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2024-08-30T16:52:01.242</cp:lastPrinted>
  <dcterms:created xsi:type="dcterms:W3CDTF">2024-08-30T08:52:01Z</dcterms:created>
  <dcterms:modified xsi:type="dcterms:W3CDTF">2024-08-30T08:52:03Z</dcterms:modified>
</cp:coreProperties>
</file>