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5AF32-5AD3-42F9-9395-97E2CB2F9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886A2-85D8-4CEC-8B0A-0427289E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2CA89-3DDE-4086-9998-27B63DF7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81112-DAA9-43AA-BA9C-18286C21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CFAB7-97D4-48B2-95A9-EDC739DC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1EDAB-48AA-4317-BBFD-5217BF44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4F67C-26DE-4712-9FA0-B3AC7E17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CD26D-267C-409F-B00D-18F70741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8F06B-3FEA-4357-BCCB-22BD23C6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6088-CF9D-47C5-B8D0-6167B1D99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FD3E-602F-45FE-B742-F1FF3E32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82" r:id="rId2"/>
    <p:sldLayoutId id="2147486283" r:id="rId3"/>
    <p:sldLayoutId id="2147486284" r:id="rId4"/>
    <p:sldLayoutId id="2147486285" r:id="rId5"/>
    <p:sldLayoutId id="2147486286" r:id="rId6"/>
    <p:sldLayoutId id="2147486287" r:id="rId7"/>
    <p:sldLayoutId id="2147486288" r:id="rId8"/>
    <p:sldLayoutId id="2147486289" r:id="rId9"/>
    <p:sldLayoutId id="2147486290" r:id="rId10"/>
    <p:sldLayoutId id="21474862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3302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研究生进修报告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研究背景和意义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研究方法和实验设计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研究结果和讨论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结论和建议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参考文献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当前研究现状</a:t>
            </a:r>
            <a:endParaRPr lang="zh-CN" altLang="en-US"/>
          </a:p>
        </p:txBody>
      </p:sp>
      <p:sp>
        <p:nvSpPr>
          <p:cNvPr id="10489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总结当前研究的主要成果和进展情况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介绍当前领域内研究的热点和前沿问题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分析当前研究中存在的问题和不足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引出本研究的重要性和必要性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  <p:sp>
        <p:nvSpPr>
          <p:cNvPr id="104895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目的：解决实际问题，推动相关领域发展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意义：为后续研究提供理论支持和实践经验，促进学术交流与合作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研究范围和限制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研究样本选取具有代表性，能够反映总体情况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研究结果具有可推广性和应用价值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研究问题定义明确，具有实际意义和可行性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研究方法选择恰当，能够支持研究结论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研究方法和实验设计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研究方法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文献综述法：对相关研究进行归纳、分析和评价，为研究提供理论支持。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实验法：通过实验设计和操作，收集数据并进行分析，以验证研究假设。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调查法：通过问卷、访谈等方式收集数据，了解研究对象的情况和特点。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个案研究法：对个别案例进行深入剖析，了解其内在规律和特点，为研究提供实证支持。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实验设计</a:t>
            </a:r>
            <a:endParaRPr lang="zh-CN" altLang="en-US"/>
          </a:p>
        </p:txBody>
      </p:sp>
      <p:sp>
        <p:nvSpPr>
          <p:cNvPr id="10491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实验步骤：详细描述实验的操作流程和步骤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实验目的：明确实验的目标和意义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实验原理：阐述实验的基本原理和理论依据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实验结果：预测实验可能的结果和结论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数据采集和处理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数据存储：数据库、电子表格、云存储等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数据来源：实验数据、调查问卷、网络爬虫等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数据预处理：清洗、去重、格式转换等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数据安全：加密、备份、权限管理等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https://d.book118.com/895323302101011034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研究生进修报告</vt:lpstr>
      <vt:lpstr>目录</vt:lpstr>
      <vt:lpstr>研究背景和意义</vt:lpstr>
      <vt:lpstr>当前研究现状</vt:lpstr>
      <vt:lpstr>研究目的和意义</vt:lpstr>
      <vt:lpstr>研究范围和限制</vt:lpstr>
      <vt:lpstr>研究方法和实验设计</vt:lpstr>
      <vt:lpstr>研究方法</vt:lpstr>
      <vt:lpstr>实验设计</vt:lpstr>
      <vt:lpstr>数据采集和处理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2024-08-29T15:38:16.500</cp:lastPrinted>
  <dcterms:created xsi:type="dcterms:W3CDTF">2024-08-29T07:38:16Z</dcterms:created>
  <dcterms:modified xsi:type="dcterms:W3CDTF">2024-08-29T07:38:18Z</dcterms:modified>
</cp:coreProperties>
</file>