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A04126-E6A6-4E95-9C72-438C1231B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909E4E-D85A-4298-AB85-215847E90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901B64-A90B-4892-8F3A-C680540EF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E82916-1BB0-474D-AB81-76D720069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16D461-5517-4F99-B9F3-B8D395E608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B7CFEE-61DD-4548-85BA-4A7A663653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36366B-93C8-40D2-95A0-76D5571519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874A2D-1CBC-4D36-84A4-8F301CC7A4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E8F541-6D5C-4A75-806E-7B7BB8E92C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BFFB1-E00B-4DEC-AE4F-CE7AE6EDF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49526-7835-4AD4-BF51-1E4683FA6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331000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国际贸易的现代与当代理论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国际贸易理论概述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现代国际贸易理论</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当代国际贸易理论</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国际贸易理论的实证研究</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国际贸易理论的政策含义</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国际贸易理论的未来展望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国际贸易理论概述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重商主义是国际贸易理论的早期思想，强调国家应通过增加出口和限制进口来积累财富。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重商主义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绝对优势理论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比较优势理论</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保护贸易理论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亚当·斯密提出的绝对优势理论认为，国家应专注于生产成本较低的产品，并出口这些产品。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大卫·李嘉图提出了比较优势理论，认为国家应该专注于生产成本相对较低的产品，并出口这些产品。</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保护贸易理论主张国家采取关税和其他措施来保护本国产业免受外国竞争的影响。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国际贸易理论的发展历程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现代与当代理论不断发展和演变，以适应全球经济的变化和挑战。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动态发展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现代与当代理论从多元化视角分析国际贸易问题，包括经济、政治、文化和社会等方面。</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多元化视角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现代与当代理论强调国家之间的相互依存性，认为国际贸易是促进全球经济发展的重要动力。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相互依存性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现代与当代理论关注可持续发展，强调国际贸易应有利于环境保护和社会公正。</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现代与当代理论的主要特点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现代国际贸易理论</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规模经济理论是指通过扩大生产规模来降低单位产品的成本，从而提高经济效益。</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规模经济理论认为，随着生产规模的扩大，企业可以获得更多的经济收益。这是因为生产规模的扩大可以降低单位产品的成本，提高生产效率，从而增强企业的竞争力。在国际贸易中，规模经济理论的应用有助于解释为什么某些国家在某些产业上具有竞争优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规模经济理论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产品生命周期理论是指产品从研发、生产、销售到退出市场的过程，可以分为创新阶段、成熟阶段和标准化阶段。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生命周期理论认为，随着产品从创新阶段向标准化阶段的转变，产品的生产会逐渐从技术先进的发达国家转移到技术相对落后的国家。这是因为随着产品逐渐标准化，技术优势的重要性降低，而劳动力成本等其他因素成为更重要的竞争优势。在国际贸易中，产品生命周期理论的应用有助于解释不同国家在不同阶段参与国际贸易的情况。</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产品生命周期理论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产业内贸易理论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产业内贸易是指一个国家既出口又进口同一种类商品的现象，通常发生在发达国家之间。</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产业内贸易理论认为，产业内贸易的产生和发展是国际贸易的一个重要趋势。这是因为随着经济的发展和技术的进步，各国在产业结构、生产技术和产品质量等方面逐渐趋同，导致产业内贸易的增加。在国际贸易中，产业内贸易理论的应用有助于解释发达国家之间的贸易现象，并为企业制定合理的贸易策略提供指导。</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当代国际贸易理论</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新贸易理论主要研究不完全竞争市场结构下，规模经济和产品差异化的影响，以及由此产生的国际贸易模式和福利效应。</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新贸易理论突破了传统贸易理论的完全竞争市场假设，引入了规模经济和产品差异化的概念。在规模经济下，企业可以通过扩大生产规模降低成本，从而在市场上获得竞争优势。产品差异化则是指不同企业生产的产品在品质、款式、品牌等方面存在差异，这种差异使得企业可以针对不同消费者需求进行市场分割，进一步推动国际贸易的发展。新贸易理论还探讨了政府政策对国际贸易的影响，如关税、配额等措施对贸易格局和福利效应的影响。</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新贸易理论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https://d.book118.com/895331000202011042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2024-09-03T20:11:29.001</cp:lastPrinted>
  <dcterms:created xsi:type="dcterms:W3CDTF">2024-09-03T12:11:29Z</dcterms:created>
  <dcterms:modified xsi:type="dcterms:W3CDTF">2024-09-03T12:11:30Z</dcterms:modified>
</cp:coreProperties>
</file>