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10EA7-8C87-4E1F-9464-636786A24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065E3-B7E6-414F-BD71-947036480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EF641-96A3-4534-A421-59207FAB3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8028F-F958-400C-B4C8-BDBE25FBD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57D9F2-1BE7-46D5-B043-7A0A41BC6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916299-61C6-4222-8C2A-D045C3DAE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449AFD-55C6-423E-92A8-55480EED7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75C2E-873D-4105-AE6D-2514D2A6C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8E20F-88CD-486E-AE06-B9B7F4E5A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FC1ED-C51B-4D3F-846F-4C3812116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DC192-2248-4E2B-8419-1482BC3FB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33020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右肾肿瘤护理查房PPT\n## 1.右肾肿瘤概述及流行病学\n### 1.1右肾肿瘤的定义与分类\n### 1.2右肾肿瘤的发病原因与危险因素\n### 1.3右肾肿瘤的流行病学特点与趋势\n## 2.右肾肿瘤的临床表现与诊断\n### 2.1右肾肿瘤的临床症状与体征\n### 2.2右肾肿瘤的影像学诊断方法\n### 2.3右肾肿瘤的实验室检查与病理诊断\n## 3.右肾肿瘤的治疗方法与护理\n### 3.1右肾肿瘤的手术治疗方法与护理\n### 3.2右肾肿瘤的药物治疗方法与护理\n### 3.3右肾肿瘤的放疗治疗方法与护理\n## 4.右肾肿瘤的并发症预防与护理\n### 4.1右肾肿瘤并发的肾功能不全预防与护理\n### 4.2右肾肿瘤并发的出血预防与护理\n### 4.3右肾肿瘤并发的感染预防与护理\n## 5.右肾肿瘤患者的心理护理与康复指导\n### 5.1右肾肿瘤患者的心理特点与心理护理\n### 5.2右肾肿瘤患者的康复指导与生活方式调整\n### 5.3右肾肿瘤患者的随访管理与健康教育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右肾肿瘤护理查房PPT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右肾肿瘤概述及流行病学</a:t>
            </a:r>
            <a:endParaRPr/>
          </a:p>
        </p:txBody>
      </p:sp>
      <p:sp>
        <p:nvSpPr>
          <p:cNvPr id="13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右肾肿瘤是指发生在右侧肾脏的肿瘤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良性肿瘤：如肾腺瘤、肾囊肿等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恶性肿瘤：如肾细胞癌、肾盂癌等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根据肿瘤的来源和性质进行分类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上皮性肿瘤：如肾细胞癌、肾盂癌等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间叶性肿瘤：如肾血管平滑肌脂肪瘤等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转移性肿瘤：如乳腺癌、肺癌等转移到肾脏的肿瘤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右肾肿瘤的定义与分类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右肾肿瘤的发病原因与危险因素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遗传因素：家族遗传史、染色体异常等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环境因素：长期接触有毒物质、吸烟等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生活习惯：不良饮食习惯、缺乏锻炼等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年龄：50岁以上人群发病率较高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性别：男性发病率较女性高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遗传史：有家族肾肿瘤史的人群发病率较高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慢性疾病：糖尿病患者、高血压患者等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发病率：右肾肿瘤发病率低于左肾肿瘤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发病年龄：50岁以上人群发病率较高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性别差异：男性发病率较女性高</a:t>
                </a:r>
                <a:endParaRPr/>
              </a:p>
            </p:txBody>
          </p:sp>
          <p:sp>
            <p:nvSpPr>
              <p:cNvPr id="20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流行病学特点</a:t>
                </a:r>
                <a:endParaRPr/>
              </a:p>
            </p:txBody>
          </p:sp>
          <p:sp>
            <p:nvSpPr>
              <p:cNvPr id="20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发病率逐年上升：随着人们生活水平的提高和体检意识的增强，右肾肿瘤的发病率逐年上升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良性肿瘤比例下降：随着检查技术的进步，越来越多的右肾良性肿瘤被早期发现，良性肿瘤比例有所下降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恶性肿瘤生存率提高：随着治疗技术的不断发展，右肾恶性肿瘤患者的生存率得到显著提高</a:t>
                </a:r>
                <a:endParaRPr/>
              </a:p>
            </p:txBody>
          </p:sp>
          <p:sp>
            <p:nvSpPr>
              <p:cNvPr id="21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流行趋势</a:t>
                </a:r>
                <a:endParaRPr/>
              </a:p>
            </p:txBody>
          </p:sp>
          <p:sp>
            <p:nvSpPr>
              <p:cNvPr id="21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右肾肿瘤的流行病学特点与趋势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右肾肿瘤的临床表现与诊断</a:t>
            </a:r>
            <a:endParaRPr/>
          </a:p>
        </p:txBody>
      </p:sp>
      <p:sp>
        <p:nvSpPr>
          <p:cNvPr id="21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右肾肿瘤的临床症状与体征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无症状：多数右肾肿瘤患者在体检时偶然发现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血尿：出现血尿症状的患者约占20%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疼痛：部分患者可能出现腰部或腹部疼痛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肿块：部分患者可触及腹部肿块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腰部或腹部肿块：部分患者可触及腹部肿块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肾区叩击痛：部分患者可能出现肾区叩击痛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32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腹部超声：经济、无创、便捷的检查方法，可用于初步筛查和随访观察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CT检查：具有较高的分辨率和诊断准确性，可用于肿瘤的诊断和分期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MRI检查：软组织分辨率高，可用于鉴别良恶性肿瘤和评估肿瘤侵犯范围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血管造影：用于了解肿瘤的血供情况，有助于手术方案的制定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右肾肿瘤的影像学诊断方法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尿常规：可发现血尿、蛋白尿等异常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血生化：评估肾功能、肝功能等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肿瘤标志物：如CA-125、CA-19-9等，可用于辅助诊断和判断病情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病理诊断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术后病理检查：通过手术切除的肿瘤组织进行病理学检查，确诊肿瘤类型和分期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穿刺活检：对于不能手术切除的患者，可通过穿刺活检获取肿瘤组织进行病理学检查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右肾肿瘤的实验室检查与病理诊断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右肾肿瘤的治疗方法与护理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手术治疗方法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肾切除术：适用于恶性肿瘤或良性肿瘤较大、侵犯周围组织的情况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肾部分切除术：适用于良性肿瘤或恶性肿瘤早期、外生性生长的患者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腹腔镜手术：微创手术，创伤小、恢复快，适用于各种类型的肾肿瘤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术后观察：密切观察患者生命体征、伤口愈合情况等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引流管护理：保持引流管通畅，防止感染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功能锻炼：鼓励患者早期下床活动，预防深静脉血栓等并发症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右肾肿瘤的手术治疗方法与护理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https://d.book118.com/895333020010011110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右肾肿瘤护理查房PPT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2024-09-15T02:38:40.022</cp:lastPrinted>
  <dcterms:created xsi:type="dcterms:W3CDTF">2024-09-14T18:38:40Z</dcterms:created>
  <dcterms:modified xsi:type="dcterms:W3CDTF">2024-09-14T18:38:41Z</dcterms:modified>
</cp:coreProperties>
</file>