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F9EE4-91AF-4FDC-A082-B35708A76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D68D2-DAFC-4A71-AFB7-A82AC3480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482C1-EE09-4E3A-9DB0-F17B4C37B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58793-48DF-472F-A583-24237A76D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8C0598-D2E5-4AF6-8673-A5990900A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F7C349-7B89-4A5F-968E-62F0BDB81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593C2-B843-4CD6-8D1D-C327788B0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13EE3-43F2-4F8B-81E8-9C77592B6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A1B90-6883-4549-A1BF-F1A41E5EA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47096-AD89-4C72-885D-93A0EA90C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7B1A2-F4FE-4782-8D1D-9BA1E82B3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332140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优秀班主任工作总结高中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CB3600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学生德育工作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学业指导与提升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家校合作与沟通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文体活动与特色课程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班主任工作反思与展望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推动教师发展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310" r="931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优秀班主任工作总结旨在分享成功经验和有效方法，促进教育质量的提升。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通过总结优秀班主任的工作实践，为其他教师提供借鉴和启示，推动教师的专业发展。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总结班主任工作经验有助于学校完善管理制度，提高管理水平，营造良好的教育环境。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家长沟通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班级文化建设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组织协调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工作范围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负责学生的日常行为规范、心理健康、学习辅导等方面的工作。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与家长保持密切联系，及时反馈学生学习和生活情况，解决家长关切的问题。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协助学校各部门开展教育教学活动，确保各项工作的顺利进行。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引导学生树立正确的价值观，培养良好的班风和学风，营造积极向上的班级氛围。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与学生共同制定班级规章制度，确保规定合理、明确，包括考勤、纪律、作业等方面。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明确班规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对违反规章制度的学生，按照班规进行相应处理，确保规定的严肃性和权威性。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定期对班规执行情况进行评估，根据学生反馈和实际情况进行适当调整。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制定班级规章制度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通过观察学生的表现，选拔出具有领导能力、责任心和良好人际关系的学生担任班干部。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观察与选拔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对班干部进行定期培训，提高其组织、协调和沟通能力，同时给予必要的指导和支持。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对班干部的工作给予充分肯定和激励，同时加强对其工作的监督和评估，确保班级工作的顺利开展。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激励与监督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选拔和培养班干部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营造良好班级氛围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关爱学生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关心学生的生活和学习，积极与学生沟通交流，及时解决学生在生活和学习中遇到的问题。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鼓励学生之间互相合作、互相帮助，培养学生的团队精神和协作能力。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丰富班级活动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组织丰富多彩的班级活动，如运动会、文艺比赛等，增强班级凝聚力和学生的集体荣誉感。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学生德育工作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社会主义核心价值观教育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将社会主义核心价值观融入日常教育教学，引导学生树立正确的世界观、人生观和价值观。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道德讲堂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定期举办道德讲堂活动，通过讲解道德故事、分析道德案例等方式，提高学生的道德认知和道德情感。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爱国主义教育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通过组织升国旗、唱国歌、参观红色教育基地等活动，培养学生的爱国情怀和民族自豪感。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思想道德教育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针对学生的心理问题，提供一对一的心理辅导服务，帮助学生解决心理困惑，增强心理素质。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个体心理辅导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通过开展心理健康主题班会、心理游戏等活动，让学生在团体中互相学习、互相帮助，提高心理健康水平。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团体心理辅导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与家长保持密切联系，共同关注学生的心理健康状况，提供必要的支持和帮助。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心理健康辅导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榜样引领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通过评选“三好学生”、“优秀学生干部”等荣誉称号，树立学生身边的榜样，激励学生向优秀看齐。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制定班级公约、学生守则等规章制度，明确学生的行为规范和标准，加强学生的自我约束和自我管理。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实践锻炼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组织学生参加社会实践活动、志愿服务等活动，让学生在实践中锻炼自己的行为习惯和团队协作能力。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行为习惯养成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学业指导与提升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针对不同学生的特点和需求，制定个性化的学习计划，合理安排学习时间和任务，帮助学生提高学习效率。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定期组织学习方法分享会，邀请优秀学生或老师分享学习经验和技巧，促进学生之间的交流和学习。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学习方法分享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引导学生养成良好的学习习惯，如定时复习、做笔记、提问等，提高学生的学习自觉性和主动性。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学习习惯培养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学习方法指导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https://d.book118.com/895333214014011111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2024-09-16T17:41:19.260</cp:lastPrinted>
  <dcterms:created xsi:type="dcterms:W3CDTF">2024-09-16T09:41:19Z</dcterms:created>
  <dcterms:modified xsi:type="dcterms:W3CDTF">2024-09-16T09:41:21Z</dcterms:modified>
</cp:coreProperties>
</file>