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C7542B-6F52-42FC-912F-A4C14F163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FE7D8-AE42-4D7D-BB48-ADA175478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4BB151-E50F-4606-862E-D43FF539C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72B5DE-04DD-4E36-B9DA-31DE7D132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48D48E-8FD9-448D-A2ED-12D4D0DA5C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E7A9C0-4A27-4C22-AFCD-91A77492DB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A32B99-B30B-45DB-8F60-38B56C739B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B2A99-E446-4225-8BC4-D334749AE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A9C55-49F0-4919-A860-1ED1B0C7D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8AE22E-B52C-4A37-B084-20DC3951A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80852-A5F5-4FBC-A47E-267D40975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33410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营销管理模式及营销手段</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营销管理模式</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营销手段</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营销策略与目标</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营销效果评估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未来营销趋势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营销管理模式</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以产品为中心，通过广告、促销等手段将产品推向消费者。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传统营销模式以产品为中心，通过广告、促销等手段将产品推向消费者。这种方式注重产品的功能和特点，以及如何将这些信息有效地传递给消费者。传统营销模式通常采用大规模的广告宣传和促销活动，以提高品牌知名度和销售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传统营销模式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以数据为基础，通过互联网、社交媒体等数字渠道与消费者进行互动。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营销模式以数据为基础，通过互联网、社交媒体等数字渠道与消费者进行互动。这种方式注重消费者的行为和需求，以及如何通过数据分析来优化营销策略。数字营销模式利用大数据分析、人工智能等技术手段，实现精准的目标市场定位和个性化的营销方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数字营销模式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将传统营销和数字营销进行整合，形成全方位的营销策略。</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整合营销模式将传统营销和数字营销进行整合，形成全方位的营销策略。这种方式注重各种营销手段的协同作用，以提高品牌知名度和销售量。整合营销模式通过跨渠道的营销活动，实现线上线下互动，提高消费者的参与度和忠诚度。同时，整合营销模式还注重与消费者建立长期的关系，通过持续的互动和个性化服务来满足消费者的需求。</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整合营销模式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营销手段</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广告营销是一种通过各种媒体向目标受众传递品牌或产品信息的传统营销手段。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广告营销通常包括电视、广播、报纸、杂志、户外广告牌等传统媒体，以及互联网广告、电子邮件广告等数字媒体。通过创意和视觉效果吸引消费者，提高品牌知名度和产品销售额。</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广告营销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促销营销是一种通过降价、折扣、赠品等手段吸引消费者购买的营销手段。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促销营销通常在特定时期或节假日进行，以吸引消费者购买。常见的促销方式包括折扣、满减、赠品等，通过降低价格或增加附加价值来提高销售量。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906" r="26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内容营销是一种通过创造有价值的内容吸引目标受众的营销手段。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内容营销注重创造高质量、有吸引力的内容，如文章、视频、图片等，以吸引目标受众并建立品牌形象。通过提供有价值的信息和资源，提高用户忠诚度和转化率。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社交媒体营销是一种利用社交媒体平台进行品牌推广和互动的营销手段。</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社交媒体营销利用社交媒体平台的用户基数和互动性，通过发布有价值的内容、与用户互动、建立品牌形象等方式，提高品牌知名度和用户参与度。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搜索引擎营销</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搜索引擎营销是一种通过优化网站和关键词排名，提高网站在搜索引擎结果页面的排名的营销手段。</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搜索引擎营销包括搜索引擎优化（SEO）和搜索引擎广告（SEM）两种方式。通过优化网站结构和内容，提高网站在搜索引擎中的排名，增加曝光率和流量。同时，通过投放搜索引擎广告，提高品牌知名度和点击率。</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https://d.book118.com/895334100300011110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2024-09-16T04:21:35.388</cp:lastPrinted>
  <dcterms:created xsi:type="dcterms:W3CDTF">2024-09-15T20:21:35Z</dcterms:created>
  <dcterms:modified xsi:type="dcterms:W3CDTF">2024-09-15T20:21:37Z</dcterms:modified>
</cp:coreProperties>
</file>