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2583F-FC04-4BAE-9DED-08265C561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96D3A-764F-40AE-BFAE-2CE730D49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E8FAC-8A84-4178-8473-1E01A5AAE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857B04-8BBA-4790-82F0-E652101E4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170007-559A-4CA5-8879-C17436C3A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1F8B52-CACE-4F10-AC86-6640F474B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D51C7E-9E1A-4C87-9B83-1F7131235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23BDB-5369-46F4-839C-2793813D4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5C289-46E3-4826-A3C3-730B6C942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A3F56-C6E1-4D49-945B-097529FB7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637F4-A42C-446E-BA80-BA9D8F8B4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3403133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垃圾分类生态文明教育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家庭垃圾分类实践方法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学校垃圾分类推广策略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企业参与垃圾分类社会责任担当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政府在垃圾分类中角色定位及政策支持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7" b="31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垃圾产量巨大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垃圾处理不当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公众意识不足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随着城市化进程和人口增长，垃圾产量逐年攀升，给环境带来巨大压力。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部分地区垃圾处理方式落后，导致资源浪费和环境污染。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许多人对垃圾分类的重要性认识不足，缺乏参与垃圾分类的积极性和行动力。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垃圾问题现状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垃圾分类意义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通过垃圾分类，可将可回收资源进行有效回收和再利用，减少资源浪费。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垃圾分类有助于减少垃圾填埋和焚烧的数量，降低对环境的污染和破坏。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垃圾分类教育能够提高公众的环保意识和责任感，促进全社会的环保行动。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减轻环境压力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培养公众环保意识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对比与启示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国内外垃圾分类现状对比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近年来，我国开始大力推广垃圾分类制度，部分城市已经实施了强制性的垃圾分类措施，但仍存在分类标准不统一、公众参与度不高等问题。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通过对比国内外垃圾分类现状，我们可以借鉴国外成功经验，完善我国垃圾分类制度，提高公众参与度，推动生态文明建设。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许多发达国家已经实施了严格的垃圾分类制度，通过法律、经济和教育等手段推动垃圾分类工作，取得了显著成效。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垃圾定义及分类标准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指在日常生活中或者为日常生活提供服务的活动中产生的固体废物，以及法律、行政法规规定视为生活垃圾的固体废物。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根据垃圾的成分、产生量，结合本地垃圾的资源利用和处理方式等来进行分类。一般分为可回收物、有害垃圾、厨余垃圾和其他垃圾四类。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其他垃圾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常见生活垃圾举例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废纸、废塑料、废金属、废包装物、废旧纺织物、废弃电器电子产品、废玻璃、废纸塑铝复合包装等。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废电池（镉镍电池、氧化汞电池、铅蓄电池等），废荧光灯管（日光灯管、节能灯等），废温度计，废血压计，废药品及其包装物，废油漆、溶剂及其包装物，废杀虫剂、消毒剂及其包装物，废胶片及废相纸等。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居民日常生活及食品加工、饮食服务、单位供餐等活动中产生的垃圾，包括丢弃不用的菜叶、剩菜、剩饭、果皮、蛋壳、茶渣、骨头等。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除可回收物、有害垃圾和厨余垃圾之外的生活垃圾，包括普通无汞电池、烟蒂、园林绿化垃圾等。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可回收物标识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有害垃圾标识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厨余垃圾标识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其他垃圾标识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垃圾分类标识识别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一般采用绿色为背景，标识中通常有一个苹果核或鱼骨等厨余垃圾的图案，表示易腐烂。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一般采用红色为背景，中间有一个黑色的骷髅头和交叉骨形图案，表示危险和有害。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一般采用蓝色为背景，标识中通常有一个箭头构成的循环图案，表示可回收利用。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一般采用灰色或黑色为背景，标识中通常有一个垃圾桶的图案，表示其他无法归类的垃圾。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家庭垃圾分类实践方法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854" b="78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794" b="37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840" b="58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家庭垃圾产生源头控制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减少使用一次性用品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如餐具、塑料袋等，以减少垃圾产生量。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精打细算购物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避免冲动购物和过量购买，减少不必要的包装和浪费。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厨余垃圾减量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通过适量烹饪、合理搭配食材等方式，减少厨余垃圾的产生。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了解并掌握各类垃圾的分类标准，如可回收物、有害垃圾、厨余垃圾和其他垃圾等。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垃圾分类知识普及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分类垃圾桶设置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定期清理与投放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在家庭中设置不同类别的垃圾桶，并贴上相应的标识，以便正确投放各类垃圾。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定期清理各类垃圾桶，并按照当地规定的时间和地点进行投放。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家庭垃圾分类投放指导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https://d.book118.com/895340313303011101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2024-09-10T10:00:49.991</cp:lastPrinted>
  <dcterms:created xsi:type="dcterms:W3CDTF">2024-09-10T02:00:50Z</dcterms:created>
  <dcterms:modified xsi:type="dcterms:W3CDTF">2024-09-10T02:00:52Z</dcterms:modified>
</cp:coreProperties>
</file>