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92A575F-BD34-4E4F-84A4-7F96ED1DE7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4EF013-51A5-4BD8-A443-36C904AFDA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172E90-FFDF-4711-9399-32B5FDF62E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B96E3ED-5E1A-41CC-8956-2A6FD85FC6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E6251A-9852-4423-AB7A-F707D1A8D9F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C6261F8-C69D-4480-BCD5-348EB687FFF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063A297-7E22-4607-BDA8-786A126AA35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F5030C-F765-440C-82AD-4423469AFC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6CC59E-EB5B-4540-B9AC-03F9AC5532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3A4685-8618-450B-844F-EA62DA3912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0BC18A-C7B1-421B-9F6B-AC58028DE4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5341002332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语言测试与评估</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汇报人：AA</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语言测试类型</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语言评估方法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语言测试设计</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语言评估实施</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语言测试与评估的挑战和解决方案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评估语言水平</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适应多元化需求</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随着全球化的发展，语言能力的需求越来越多元化。语言测试与评估可以帮助不同的利益相关者了解个人的语言技能，从而满足各种需求，如学术、职业、移民等。</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语言测试与评估的主要目的是对个人的语言能力进行客观、准确的测量，以便了解他们的语言水平。这对于语言学习者、教育者、雇主等都具有重要意义。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3" name="Freeform 13"/>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提供客观标准</a:t>
            </a:r>
          </a:p>
        </p:txBody>
      </p:sp>
      <p:sp>
        <p:nvSpPr>
          <p:cNvPr id="15" name="TextBox 15"/>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促进语言学习</a:t>
            </a:r>
          </a:p>
        </p:txBody>
      </p:sp>
      <p:sp>
        <p:nvSpPr>
          <p:cNvPr id="16" name="TextBox 16"/>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助力职业发展</a:t>
            </a:r>
          </a:p>
        </p:txBody>
      </p:sp>
      <p:sp>
        <p:nvSpPr>
          <p:cNvPr id="17" name="TextBox 17"/>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推动教育国际化</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语言测试与评估的重要性</a:t>
              </a:r>
            </a:p>
          </p:txBody>
        </p:sp>
      </p:grpSp>
      <p:sp>
        <p:nvSpPr>
          <p:cNvPr id="40" name="TextBox 40"/>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通过语言测试与评估，学习者可以了解自己的语言优势和不足，从而有针对性地制定学习计划，提高学习效率。</a:t>
            </a:r>
          </a:p>
        </p:txBody>
      </p:sp>
      <p:sp>
        <p:nvSpPr>
          <p:cNvPr id="41" name="TextBox 41"/>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语言测试与评估可以提供一套客观、可量化的标准，用于衡量个人的语言水平。这有助于消除主观偏见，确保评估结果的公正性和准确性。</a:t>
            </a:r>
          </a:p>
        </p:txBody>
      </p:sp>
      <p:sp>
        <p:nvSpPr>
          <p:cNvPr id="42" name="TextBox 42"/>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在教育领域，语言测试与评估对于推动国际化具有重要作用。它可以帮助学校了解学生的语言水平，为他们提供合适的课程和资源，促进跨文化交流和理解。</a:t>
            </a:r>
          </a:p>
        </p:txBody>
      </p:sp>
      <p:sp>
        <p:nvSpPr>
          <p:cNvPr id="43" name="TextBox 43"/>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对于许多职业来说，语言能力是一项重要的技能。语言测试与评估可以为雇主提供有关求职者语言能力的可靠信息，有助于他们做出更明智的招聘决策。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语言测试类型</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6479" r="16479"/>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定义</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水平测试用于评估受试者在某一语言方面的整体能力水平。</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目的</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了解受试者的语言水平，以便为其提供适合的教学材料或评估其是否达到特定水平要求。</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常见形式</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标准化考试，如托福（TOEFL）、雅思（IELTS）等。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水平测试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定义</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成绩测试用于评估受试者在某一课程或学习阶段结束后所掌握的知识和技能。</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目的</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衡量受试者的学习成果，以便教师或教育机构评估教学质量和效果。</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常见形式</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期末考试、结业考试、课程作业评估等。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成绩测试</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诊断测试用于评估受试者在语言学习过程中的弱点、错误和困难。</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定义</a:t>
            </a:r>
          </a:p>
        </p:txBody>
      </p:sp>
      <p:pic>
        <p:nvPicPr>
          <p:cNvPr id="5" name="Picture 5"/>
          <p:cNvPicPr>
            <a:picLocks noChangeAspect="1"/>
          </p:cNvPicPr>
          <p:nvPr/>
        </p:nvPicPr>
        <p:blipFill>
          <a:blip r:embed="rId2"/>
          <a:srcRect l="10042" r="10042"/>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帮助教师或教育机构识别受试者的学习问题，以便为其提供有针对性的指导和支持。</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目的</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语言错误分析、口语或写作样本评估、个别辅导前的测试等。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常见形式</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诊断测试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定义</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安置测试用于将受试者根据其语言水平分配到相应的课程或学习环境中。</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目的</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确保受试者能够在适合其语言水平的课程或环境中学习，从而提高学习效果和满意度。</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常见形式</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分级考试、入学分班考试、语言课程前的水平评估等。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安置测试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语言评估方法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根据评估者对被评估者语言表现的直观印象进行评分。</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印象评估</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基于评估者的专业知识和经验，对被评估者的语言水平进行判断。</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经验评估</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被评估者通过口头报告展示自己的语言能力，评估者根据其表现进行评价。</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口头报告</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主观评估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标准化测试</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采用标准化的测试工具和程序，对被评估者的语言水平进行量化评分。</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成绩记录</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将被评估者在各项语言任务中的表现转化为具体的分数或等级。</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机器评分</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利用自然语言处理等技术，对被评估者的语言样本进行自动评分。</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客观评估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3403" r="1340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结合主客观评估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将主观评估和客观评估的结果相结合，得出更全面、准确的评价。</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多维度评估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从听、说、读、写等多个维度全面评估被评估者的语言能力。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情境化评估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在不同情境和任务中观察被评估者的语言表现，以更真实地反映其实际水平。</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04</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语言测试设计</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https://d.book118.com/895341002332011114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2024-09-22T05:49:31.596</cp:lastPrinted>
  <dcterms:created xsi:type="dcterms:W3CDTF">2024-09-21T21:49:31Z</dcterms:created>
  <dcterms:modified xsi:type="dcterms:W3CDTF">2024-09-21T21:49:33Z</dcterms:modified>
</cp:coreProperties>
</file>