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7" r:id="rId6"/>
  </p:sldIdLst>
  <p:sldSz cx="12192000" cy="6858000"/>
  <p:notesSz cx="6858000" cy="9144000"/>
  <p:custDataLst>
    <p:tags r:id="rId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theme" Target="theme/theme1.xml" /><Relationship Id="rId11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tags" Target="tags/tag1.xml" /><Relationship Id="rId8" Type="http://schemas.openxmlformats.org/officeDocument/2006/relationships/presProps" Target="presProps.xml" /><Relationship Id="rId9" Type="http://schemas.openxmlformats.org/officeDocument/2006/relationships/viewProps" Target="viewProps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CD0C6A9-A578-4AC1-997B-49B9EC2CE97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583AEF2-269B-419E-8E95-4D057AF3392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F82E806-FA12-445B-AB5B-123097025B7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EE5A79E-9A3F-4C3C-BDDE-AB3293680F6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27ADCB8-78AD-43BB-A390-FF7339052D8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EF9E250-7B65-4DBD-ADAE-0C47E74C30E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DF417E9-9EA8-4F9A-8603-1397FF39840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13706C0-DF30-4A34-9C30-9AA8F494C18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6C26278-F29D-4E21-B62B-A71F5C530FC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1E3029C-EDD3-4030-B1D9-E543F9A8A9F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635FAF0-01A3-4890-8E2D-3E7697A8B2F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9534111432201110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9297988" y="3463925"/>
            <a:ext cx="3041650" cy="3565525"/>
          </a:xfrm>
          <a:prstGeom prst="line">
            <a:avLst/>
          </a:prstGeom>
          <a:ln w="2540">
            <a:solidFill>
              <a:schemeClr val="lt1"/>
            </a:solidFill>
            <a:prstDash val="solid"/>
            <a:headEnd type="none"/>
            <a:tailEnd type="none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>
            <a:off x="10520363" y="-190500"/>
            <a:ext cx="885825" cy="1038225"/>
          </a:xfrm>
          <a:prstGeom prst="line">
            <a:avLst/>
          </a:prstGeom>
          <a:ln w="2540">
            <a:solidFill>
              <a:schemeClr val="lt1"/>
            </a:solidFill>
            <a:prstDash val="solid"/>
            <a:headEnd type="none"/>
            <a:tailEnd type="none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sp>
        <p:nvSpPr>
          <p:cNvPr id="4" name="TextBox 4"/>
          <p:cNvSpPr txBox="1"/>
          <p:nvPr/>
        </p:nvSpPr>
        <p:spPr>
          <a:xfrm>
            <a:off x="3702710" y="1308257"/>
            <a:ext cx="4881433" cy="1420727"/>
          </a:xfrm>
          <a:prstGeom prst="rect">
            <a:avLst/>
          </a:prstGeom>
        </p:spPr>
        <p:txBody>
          <a:bodyPr vert="horz" wrap="square" lIns="91440" tIns="45720" rIns="91440" bIns="45720" rtlCol="0" anchor="b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05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无线屏幕安全管理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2700000">
            <a:off x="-425346" y="-2696323"/>
            <a:ext cx="4457492" cy="4457492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021821" y="612775"/>
            <a:ext cx="1563158" cy="76993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4400" b="1">
                <a:solidFill>
                  <a:srgbClr val="FFFEFE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 录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10615613" y="1795463"/>
            <a:ext cx="1339850" cy="338137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788641" y="930592"/>
            <a:ext cx="5050155" cy="49968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无线屏幕安全概述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无线屏幕安全防护策略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无线屏幕安全技术实现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无线屏幕安全应用场景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无线屏幕安全实践案例</a:t>
            </a:r>
          </a:p>
        </p:txBody>
      </p:sp>
      <p:sp>
        <p:nvSpPr>
          <p:cNvPr id="6" name="AutoShape 6"/>
          <p:cNvSpPr/>
          <p:nvPr/>
        </p:nvSpPr>
        <p:spPr>
          <a:xfrm rot="2700000">
            <a:off x="1152099" y="3867101"/>
            <a:ext cx="1030027" cy="1030027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 rot="2700000">
            <a:off x="2095422" y="2929440"/>
            <a:ext cx="600059" cy="600059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3133474" y="2900242"/>
            <a:ext cx="1832478" cy="963855"/>
            <a:chOff x="3133474" y="2900242"/>
            <a:chExt cx="1832478" cy="963855"/>
          </a:xfrm>
        </p:grpSpPr>
        <p:sp>
          <p:nvSpPr>
            <p:cNvPr id="3" name="TextBox 3"/>
            <p:cNvSpPr txBox="1"/>
            <p:nvPr/>
          </p:nvSpPr>
          <p:spPr>
            <a:xfrm>
              <a:off x="3133474" y="2900242"/>
              <a:ext cx="1832478" cy="96385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3000" b="1">
                  <a:solidFill>
                    <a:srgbClr val="FFFEF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5162849" y="2700179"/>
            <a:ext cx="6534938" cy="701040"/>
          </a:xfrm>
          <a:prstGeom prst="rect">
            <a:avLst/>
          </a:prstGeom>
        </p:spPr>
        <p:txBody>
          <a:bodyPr vert="horz" wrap="square" lIns="91440" tIns="45720" rIns="91440" bIns="45720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无线屏幕安全概述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https://d.book118.com/895341114322011100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BEF"/>
      </a:lt1>
      <a:dk2>
        <a:srgbClr val="351E00"/>
      </a:dk2>
      <a:lt2>
        <a:srgbClr val="FFFFFF"/>
      </a:lt2>
      <a:accent1>
        <a:srgbClr val="FF6D1B"/>
      </a:accent1>
      <a:accent2>
        <a:srgbClr val="FF9000"/>
      </a:accent2>
      <a:accent3>
        <a:srgbClr val="C76900"/>
      </a:accent3>
      <a:accent4>
        <a:srgbClr val="FF6E40"/>
      </a:accent4>
      <a:accent5>
        <a:srgbClr val="FF855E"/>
      </a:accent5>
      <a:accent6>
        <a:srgbClr val="B993D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</Paragraphs>
  <Slides>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4</vt:i4>
      </vt:variant>
    </vt:vector>
  </HeadingPairs>
  <TitlesOfParts>
    <vt:vector baseType="lpstr" size="9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2024-09-08T22:17:01.539</cp:lastPrinted>
  <dcterms:created xsi:type="dcterms:W3CDTF">2024-09-08T14:17:01Z</dcterms:created>
  <dcterms:modified xsi:type="dcterms:W3CDTF">2024-09-08T14:17:03Z</dcterms:modified>
</cp:coreProperties>
</file>