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67.xml" ContentType="application/vnd.openxmlformats-officedocument.presentationml.tags+xml"/>
  <Override PartName="/ppt/tags/tag268.xml" ContentType="application/vnd.openxmlformats-officedocument.presentationml.tags+xml"/>
  <Override PartName="/ppt/tags/tag269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91966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1" r:id="rId18"/>
    <p:sldId id="303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slide" Target="slides/slide16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269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4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8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3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56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58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60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16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18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20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02" name="幻灯片图像占位符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1048604" name="文本占位符 2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02" name="幻灯片图像占位符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1048604" name="文本占位符 2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02" name="幻灯片图像占位符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1048604" name="文本占位符 2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02" name="幻灯片图像占位符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1048604" name="文本占位符 2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tags" Target="../tags/tag6.xml" /><Relationship Id="rId8" Type="http://schemas.openxmlformats.org/officeDocument/2006/relationships/tags" Target="../tags/tag7.xml" /><Relationship Id="rId9" Type="http://schemas.openxmlformats.org/officeDocument/2006/relationships/tags" Target="../tags/tag8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jpeg" /><Relationship Id="rId2" Type="http://schemas.openxmlformats.org/officeDocument/2006/relationships/tags" Target="../tags/tag9.xml" /><Relationship Id="rId3" Type="http://schemas.openxmlformats.org/officeDocument/2006/relationships/tags" Target="../tags/tag10.xml" /><Relationship Id="rId4" Type="http://schemas.openxmlformats.org/officeDocument/2006/relationships/tags" Target="../tags/tag11.xml" /><Relationship Id="rId5" Type="http://schemas.openxmlformats.org/officeDocument/2006/relationships/tags" Target="../tags/tag12.xml" /><Relationship Id="rId6" Type="http://schemas.openxmlformats.org/officeDocument/2006/relationships/tags" Target="../tags/tag13.xml" /><Relationship Id="rId7" Type="http://schemas.openxmlformats.org/officeDocument/2006/relationships/tags" Target="../tags/tag14.xml" /><Relationship Id="rId8" Type="http://schemas.openxmlformats.org/officeDocument/2006/relationships/tags" Target="../tags/tag15.xml" /><Relationship Id="rId9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2" Type="http://schemas.openxmlformats.org/officeDocument/2006/relationships/tags" Target="../tags/tag16.xml" /><Relationship Id="rId3" Type="http://schemas.openxmlformats.org/officeDocument/2006/relationships/tags" Target="../tags/tag17.xml" /><Relationship Id="rId4" Type="http://schemas.openxmlformats.org/officeDocument/2006/relationships/tags" Target="../tags/tag18.xml" /><Relationship Id="rId5" Type="http://schemas.openxmlformats.org/officeDocument/2006/relationships/tags" Target="../tags/tag19.xml" /><Relationship Id="rId6" Type="http://schemas.openxmlformats.org/officeDocument/2006/relationships/tags" Target="../tags/tag20.xml" /><Relationship Id="rId7" Type="http://schemas.openxmlformats.org/officeDocument/2006/relationships/tags" Target="../tags/tag21.xml" /><Relationship Id="rId8" Type="http://schemas.openxmlformats.org/officeDocument/2006/relationships/tags" Target="../tags/tag22.xml" /><Relationship Id="rId9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tags" Target="../tags/tag23.xml" /><Relationship Id="rId3" Type="http://schemas.openxmlformats.org/officeDocument/2006/relationships/tags" Target="../tags/tag24.xml" /><Relationship Id="rId4" Type="http://schemas.openxmlformats.org/officeDocument/2006/relationships/tags" Target="../tags/tag25.xml" /><Relationship Id="rId5" Type="http://schemas.openxmlformats.org/officeDocument/2006/relationships/tags" Target="../tags/tag26.xml" /><Relationship Id="rId6" Type="http://schemas.openxmlformats.org/officeDocument/2006/relationships/tags" Target="../tags/tag27.xml" /><Relationship Id="rId7" Type="http://schemas.openxmlformats.org/officeDocument/2006/relationships/tags" Target="../tags/tag28.xml" /><Relationship Id="rId8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jpe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29.xml" /><Relationship Id="rId3" Type="http://schemas.openxmlformats.org/officeDocument/2006/relationships/tags" Target="../tags/tag30.xml" /><Relationship Id="rId4" Type="http://schemas.openxmlformats.org/officeDocument/2006/relationships/tags" Target="../tags/tag31.xml" /><Relationship Id="rId5" Type="http://schemas.openxmlformats.org/officeDocument/2006/relationships/tags" Target="../tags/tag32.xml" /><Relationship Id="rId6" Type="http://schemas.openxmlformats.org/officeDocument/2006/relationships/tags" Target="../tags/tag33.xml" /><Relationship Id="rId7" Type="http://schemas.openxmlformats.org/officeDocument/2006/relationships/tags" Target="../tags/tag34.xml" /><Relationship Id="rId8" Type="http://schemas.openxmlformats.org/officeDocument/2006/relationships/tags" Target="../tags/tag35.xml" /><Relationship Id="rId9" Type="http://schemas.openxmlformats.org/officeDocument/2006/relationships/tags" Target="../tags/tag36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jpeg" /><Relationship Id="rId10" Type="http://schemas.openxmlformats.org/officeDocument/2006/relationships/tags" Target="../tags/tag45.xml" /><Relationship Id="rId11" Type="http://schemas.openxmlformats.org/officeDocument/2006/relationships/tags" Target="../tags/tag46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37.xml" /><Relationship Id="rId3" Type="http://schemas.openxmlformats.org/officeDocument/2006/relationships/tags" Target="../tags/tag38.xml" /><Relationship Id="rId4" Type="http://schemas.openxmlformats.org/officeDocument/2006/relationships/tags" Target="../tags/tag39.xml" /><Relationship Id="rId5" Type="http://schemas.openxmlformats.org/officeDocument/2006/relationships/tags" Target="../tags/tag40.xml" /><Relationship Id="rId6" Type="http://schemas.openxmlformats.org/officeDocument/2006/relationships/tags" Target="../tags/tag41.xml" /><Relationship Id="rId7" Type="http://schemas.openxmlformats.org/officeDocument/2006/relationships/tags" Target="../tags/tag42.xml" /><Relationship Id="rId8" Type="http://schemas.openxmlformats.org/officeDocument/2006/relationships/tags" Target="../tags/tag43.xml" /><Relationship Id="rId9" Type="http://schemas.openxmlformats.org/officeDocument/2006/relationships/tags" Target="../tags/tag44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jpeg" /><Relationship Id="rId2" Type="http://schemas.openxmlformats.org/officeDocument/2006/relationships/tags" Target="../tags/tag47.xml" /><Relationship Id="rId3" Type="http://schemas.openxmlformats.org/officeDocument/2006/relationships/tags" Target="../tags/tag48.xml" /><Relationship Id="rId4" Type="http://schemas.openxmlformats.org/officeDocument/2006/relationships/tags" Target="../tags/tag49.xml" /><Relationship Id="rId5" Type="http://schemas.openxmlformats.org/officeDocument/2006/relationships/tags" Target="../tags/tag50.xml" /><Relationship Id="rId6" Type="http://schemas.openxmlformats.org/officeDocument/2006/relationships/tags" Target="../tags/tag51.xml" /><Relationship Id="rId7" Type="http://schemas.openxmlformats.org/officeDocument/2006/relationships/tags" Target="../tags/tag52.xml" /><Relationship Id="rId8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jpeg" /><Relationship Id="rId2" Type="http://schemas.openxmlformats.org/officeDocument/2006/relationships/tags" Target="../tags/tag53.xml" /><Relationship Id="rId3" Type="http://schemas.openxmlformats.org/officeDocument/2006/relationships/tags" Target="../tags/tag54.xml" /><Relationship Id="rId4" Type="http://schemas.openxmlformats.org/officeDocument/2006/relationships/tags" Target="../tags/tag55.xml" /><Relationship Id="rId5" Type="http://schemas.openxmlformats.org/officeDocument/2006/relationships/tags" Target="../tags/tag56.xml" /><Relationship Id="rId6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jpeg" /><Relationship Id="rId2" Type="http://schemas.openxmlformats.org/officeDocument/2006/relationships/tags" Target="../tags/tag57.xml" /><Relationship Id="rId3" Type="http://schemas.openxmlformats.org/officeDocument/2006/relationships/tags" Target="../tags/tag58.xml" /><Relationship Id="rId4" Type="http://schemas.openxmlformats.org/officeDocument/2006/relationships/tags" Target="../tags/tag59.xml" /><Relationship Id="rId5" Type="http://schemas.openxmlformats.org/officeDocument/2006/relationships/tags" Target="../tags/tag60.xml" /><Relationship Id="rId6" Type="http://schemas.openxmlformats.org/officeDocument/2006/relationships/tags" Target="../tags/tag61.xml" /><Relationship Id="rId7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jpeg" /><Relationship Id="rId2" Type="http://schemas.openxmlformats.org/officeDocument/2006/relationships/tags" Target="../tags/tag62.xml" /><Relationship Id="rId3" Type="http://schemas.openxmlformats.org/officeDocument/2006/relationships/tags" Target="../tags/tag63.xml" /><Relationship Id="rId4" Type="http://schemas.openxmlformats.org/officeDocument/2006/relationships/tags" Target="../tags/tag64.xml" /><Relationship Id="rId5" Type="http://schemas.openxmlformats.org/officeDocument/2006/relationships/tags" Target="../tags/tag65.xml" /><Relationship Id="rId6" Type="http://schemas.openxmlformats.org/officeDocument/2006/relationships/tags" Target="../tags/tag66.xml" /><Relationship Id="rId7" Type="http://schemas.openxmlformats.org/officeDocument/2006/relationships/tags" Target="../tags/tag67.xml" /><Relationship Id="rId8" Type="http://schemas.openxmlformats.org/officeDocument/2006/relationships/tags" Target="../tags/tag68.xml" /><Relationship Id="rId9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2" Type="http://schemas.openxmlformats.org/officeDocument/2006/relationships/tags" Target="../tags/tag69.xml" /><Relationship Id="rId3" Type="http://schemas.openxmlformats.org/officeDocument/2006/relationships/tags" Target="../tags/tag70.xml" /><Relationship Id="rId4" Type="http://schemas.openxmlformats.org/officeDocument/2006/relationships/tags" Target="../tags/tag71.xml" /><Relationship Id="rId5" Type="http://schemas.openxmlformats.org/officeDocument/2006/relationships/tags" Target="../tags/tag72.xml" /><Relationship Id="rId6" Type="http://schemas.openxmlformats.org/officeDocument/2006/relationships/tags" Target="../tags/tag73.xml" /><Relationship Id="rId7" Type="http://schemas.openxmlformats.org/officeDocument/2006/relationships/tags" Target="../tags/tag74.xml" /><Relationship Id="rId8" Type="http://schemas.openxmlformats.org/officeDocument/2006/relationships/tags" Target="../tags/tag75.xml" /><Relationship Id="rId9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DB0A551-1B66-484E-9026-9588EEF17A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ED38159-520E-471F-86BF-50DC27CDC2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1C0BD07-5D9D-4A60-8EAB-9DBCEE817E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5DB9B09-4AAF-475D-BD13-8CD678D4D4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E1FDFD9-8761-4C66-9333-60C80FC15B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045E272-D731-40BB-884D-E8B2081A10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A7FDF70-4954-4C1E-8BFF-9F088613EA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E4E0068-3701-449D-8F4C-400D4EDB47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532C48A-BF25-410C-A80B-CDB8C5097D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EF78FA5-969C-43B6-88B0-D428CB4A2B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DC5C432-A7F3-4D63-8432-057BD0B027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5" name="图片 51" descr="背景图案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rcRect l="10077" t="7437" r="25004"/>
          <a:stretch>
            <a:fillRect/>
          </a:stretch>
        </p:blipFill>
        <p:spPr>
          <a:xfrm>
            <a:off x="-5" y="0"/>
            <a:ext cx="12192011" cy="6858000"/>
          </a:xfrm>
          <a:prstGeom prst="rect">
            <a:avLst/>
          </a:prstGeom>
        </p:spPr>
      </p:pic>
      <p:sp>
        <p:nvSpPr>
          <p:cNvPr id="1048666" name="标题"/>
          <p:cNvSpPr txBox="1">
            <a:spLocks noGrp="1"/>
          </p:cNvSpPr>
          <p:nvPr>
            <p:ph type="title" idx="4" hasCustomPrompt="1"/>
            <p:custDataLst>
              <p:tags r:id="rId3"/>
            </p:custDataLst>
          </p:nvPr>
        </p:nvSpPr>
        <p:spPr>
          <a:xfrm>
            <a:off x="1163955" y="2496185"/>
            <a:ext cx="7683500" cy="113220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20000"/>
              </a:lnSpc>
              <a:buClrTx/>
              <a:buSzTx/>
              <a:buFontTx/>
              <a:buNone/>
              <a:defRPr kumimoji="0" lang="zh-CN" altLang="en-US" sz="5800" b="1" i="0" u="none" strike="noStrike" kern="1200" cap="none" spc="300" normalizeH="0" baseline="0" noProof="1">
                <a:solidFill>
                  <a:schemeClr val="tx1"/>
                </a:solidFill>
                <a:effectLst>
                  <a:innerShdw dist="12700" dir="16200000">
                    <a:schemeClr val="lt1">
                      <a:alpha val="70000"/>
                    </a:schemeClr>
                  </a:innerShdw>
                </a:effectLst>
                <a:latin typeface="+mj-lt"/>
                <a:ea typeface="+mj-lt"/>
                <a:cs typeface="MiSans" panose="00000500000000000000" charset="-122"/>
                <a:sym typeface="+mn-ea"/>
              </a:defRPr>
            </a:lvl1pPr>
          </a:lstStyle>
          <a:p>
            <a:pPr lvl="0" algn="l">
              <a:lnSpc>
                <a:spcPct val="120000"/>
              </a:lnSpc>
              <a:buClrTx/>
              <a:buSzTx/>
              <a:buFontTx/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668" name="副标题"/>
          <p:cNvSpPr txBox="1">
            <a:spLocks noGrp="1"/>
          </p:cNvSpPr>
          <p:nvPr>
            <p:ph type="body" idx="3" hasCustomPrompt="1"/>
            <p:custDataLst>
              <p:tags r:id="rId4"/>
            </p:custDataLst>
          </p:nvPr>
        </p:nvSpPr>
        <p:spPr>
          <a:xfrm>
            <a:off x="1163955" y="1983740"/>
            <a:ext cx="7683500" cy="51244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20000"/>
              </a:lnSpc>
              <a:buClrTx/>
              <a:buSzTx/>
              <a:buFontTx/>
              <a:buNone/>
              <a:defRPr kumimoji="0" lang="zh-CN" altLang="en-US" sz="2800" b="1" i="0" u="none" strike="noStrike" kern="1200" cap="none" spc="30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effectLst>
                  <a:innerShdw dist="12700" dir="16200000">
                    <a:schemeClr val="lt1">
                      <a:alpha val="70000"/>
                    </a:schemeClr>
                  </a:innerShdw>
                </a:effectLst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l">
              <a:lnSpc>
                <a:spcPct val="120000"/>
              </a:lnSpc>
              <a:buClrTx/>
              <a:buSzTx/>
              <a:buFontTx/>
            </a:pPr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670" name="署名"/>
          <p:cNvSpPr txBox="1">
            <a:spLocks noGrp="1"/>
          </p:cNvSpPr>
          <p:nvPr>
            <p:ph type="body" idx="2"/>
            <p:custDataLst>
              <p:tags r:id="rId5"/>
            </p:custDataLst>
          </p:nvPr>
        </p:nvSpPr>
        <p:spPr>
          <a:xfrm>
            <a:off x="1163955" y="4164965"/>
            <a:ext cx="7683500" cy="42735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20000"/>
              </a:lnSpc>
              <a:buClrTx/>
              <a:buSzTx/>
              <a:buFontTx/>
              <a:buNone/>
              <a:defRPr kumimoji="0" lang="zh-CN" altLang="en-US" sz="1600" b="1" i="0" u="none" strike="noStrike" kern="1200" cap="none" spc="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effectLst>
                  <a:innerShdw dist="12700" dir="16200000">
                    <a:schemeClr val="lt1">
                      <a:alpha val="70000"/>
                    </a:schemeClr>
                  </a:innerShdw>
                </a:effectLst>
                <a:latin typeface="+mj-lt"/>
                <a:ea typeface="+mj-lt"/>
                <a:cs typeface="MiSans" panose="00000500000000000000" charset="-122"/>
                <a:sym typeface="+mn-ea"/>
              </a:defRPr>
            </a:lvl1pPr>
          </a:lstStyle>
          <a:p>
            <a:pPr lvl="0" algn="l">
              <a:lnSpc>
                <a:spcPct val="120000"/>
              </a:lnSpc>
              <a:buClrTx/>
              <a:buSzTx/>
              <a:buFontTx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cxnSp>
        <p:nvCxnSpPr>
          <p:cNvPr id="3145731" name="直接连接符 6"/>
          <p:cNvCxnSpPr/>
          <p:nvPr>
            <p:custDataLst>
              <p:tags r:id="rId6"/>
            </p:custDataLst>
          </p:nvPr>
        </p:nvCxnSpPr>
        <p:spPr>
          <a:xfrm>
            <a:off x="1183005" y="3875405"/>
            <a:ext cx="4392000" cy="0"/>
          </a:xfrm>
          <a:prstGeom prst="line">
            <a:avLst/>
          </a:prstGeom>
          <a:ln w="19050">
            <a:gradFill flip="none" rotWithShape="1">
              <a:gsLst>
                <a:gs pos="0">
                  <a:schemeClr val="tx2">
                    <a:lumMod val="20000"/>
                    <a:lumOff val="80000"/>
                    <a:alpha val="0"/>
                  </a:schemeClr>
                </a:gs>
                <a:gs pos="100000">
                  <a:schemeClr val="accent1">
                    <a:alpha val="50000"/>
                  </a:schemeClr>
                </a:gs>
              </a:gsLst>
              <a:lin ang="1080000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72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4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76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图片 9" descr="图片1_upscayl_4x_realesrgan-x4plus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78" name="正文"/>
          <p:cNvSpPr txBox="1">
            <a:spLocks noGrp="1"/>
          </p:cNvSpPr>
          <p:nvPr>
            <p:ph idx="3"/>
            <p:custDataLst>
              <p:tags r:id="rId3"/>
            </p:custDataLst>
          </p:nvPr>
        </p:nvSpPr>
        <p:spPr>
          <a:xfrm>
            <a:off x="608330" y="1452880"/>
            <a:ext cx="10968990" cy="477647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spcBef>
                <a:spcPts val="1200"/>
              </a:spcBef>
              <a:spcAft>
                <a:spcPct val="0"/>
              </a:spcAft>
            </a:pPr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spcBef>
                <a:spcPts val="1200"/>
              </a:spcBef>
              <a:spcAft>
                <a:spcPct val="0"/>
              </a:spcAft>
            </a:pPr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spcBef>
                <a:spcPts val="1200"/>
              </a:spcBef>
              <a:spcAft>
                <a:spcPct val="0"/>
              </a:spcAft>
            </a:pPr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spcBef>
                <a:spcPts val="1200"/>
              </a:spcBef>
              <a:spcAft>
                <a:spcPct val="0"/>
              </a:spcAft>
            </a:pPr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680" name="标题"/>
          <p:cNvSpPr txBox="1">
            <a:spLocks noGrp="1"/>
          </p:cNvSpPr>
          <p:nvPr>
            <p:ph type="title" idx="2"/>
            <p:custDataLst>
              <p:tags r:id="rId4"/>
            </p:custDataLst>
          </p:nvPr>
        </p:nvSpPr>
        <p:spPr>
          <a:xfrm>
            <a:off x="608400" y="588080"/>
            <a:ext cx="10969200" cy="583565"/>
          </a:xfrm>
          <a:prstGeom prst="rect">
            <a:avLst/>
          </a:prstGeom>
          <a:noFill/>
        </p:spPr>
        <p:txBody>
          <a:bodyPr vert="horz" wrap="square" rtlCol="0">
            <a:norm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0" normalizeH="0" baseline="0" noProof="1">
                <a:solidFill>
                  <a:schemeClr val="tx1"/>
                </a:solidFill>
                <a:effectLst>
                  <a:innerShdw dist="12700" dir="16200000">
                    <a:schemeClr val="bg1">
                      <a:alpha val="70000"/>
                    </a:schemeClr>
                  </a:innerShdw>
                </a:effectLst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cxnSp>
        <p:nvCxnSpPr>
          <p:cNvPr id="3145733" name="直接连接符 6"/>
          <p:cNvCxnSpPr/>
          <p:nvPr>
            <p:custDataLst>
              <p:tags r:id="rId5"/>
            </p:custDataLst>
          </p:nvPr>
        </p:nvCxnSpPr>
        <p:spPr>
          <a:xfrm flipH="1">
            <a:off x="4266966" y="1249129"/>
            <a:ext cx="3773638" cy="0"/>
          </a:xfrm>
          <a:prstGeom prst="line">
            <a:avLst/>
          </a:prstGeom>
          <a:ln>
            <a:gradFill flip="none" rotWithShape="1">
              <a:gsLst>
                <a:gs pos="917">
                  <a:srgbClr val="FFFFFF">
                    <a:alpha val="0"/>
                  </a:srgbClr>
                </a:gs>
                <a:gs pos="50000">
                  <a:srgbClr val="EB99FF">
                    <a:lumMod val="5000"/>
                    <a:lumOff val="95000"/>
                  </a:srgbClr>
                </a:gs>
                <a:gs pos="100000">
                  <a:srgbClr val="FFFFFF">
                    <a:alpha val="0"/>
                  </a:srgbClr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82" name="日期占位符 3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4" name="页脚占位符 4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86" name="灯片编号占位符 5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图片 28" descr="背景图案  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rcRect l="18368" t="11353" r="20742" b="1827"/>
          <a:stretch>
            <a:fillRect/>
          </a:stretch>
        </p:blipFill>
        <p:spPr>
          <a:xfrm>
            <a:off x="0" y="0"/>
            <a:ext cx="12192000" cy="6858000"/>
          </a:xfrm>
          <a:custGeom>
            <a:gdLst>
              <a:gd name="connsiteX0" fmla="*/ 0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6858000 h 6858000"/>
              <a:gd name="connsiteX3" fmla="*/ 0 w 12192000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048688" name="矩形 7"/>
          <p:cNvSpPr/>
          <p:nvPr>
            <p:custDataLst>
              <p:tags r:id="rId3"/>
            </p:custDataLst>
          </p:nvPr>
        </p:nvSpPr>
        <p:spPr>
          <a:xfrm>
            <a:off x="1562735" y="935990"/>
            <a:ext cx="10629265" cy="4907915"/>
          </a:xfrm>
          <a:prstGeom prst="rect">
            <a:avLst/>
          </a:prstGeom>
          <a:gradFill>
            <a:gsLst>
              <a:gs pos="0">
                <a:schemeClr val="accent1">
                  <a:lumMod val="25000"/>
                  <a:alpha val="0"/>
                </a:schemeClr>
              </a:gs>
              <a:gs pos="50000">
                <a:schemeClr val="accent1">
                  <a:lumMod val="25000"/>
                </a:schemeClr>
              </a:gs>
              <a:gs pos="100000">
                <a:schemeClr val="accent2">
                  <a:lumMod val="25000"/>
                  <a:alpha val="0"/>
                </a:schemeClr>
              </a:gs>
            </a:gsLst>
            <a:lin ang="108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lt1"/>
              </a:solidFill>
              <a:cs typeface="MiSans" panose="00000500000000000000" charset="-122"/>
              <a:sym typeface="+mn-ea"/>
            </a:endParaRPr>
          </a:p>
        </p:txBody>
      </p:sp>
      <p:sp>
        <p:nvSpPr>
          <p:cNvPr id="1048690" name="副标题"/>
          <p:cNvSpPr txBox="1">
            <a:spLocks noGrp="1"/>
          </p:cNvSpPr>
          <p:nvPr>
            <p:ph type="body" idx="2" hasCustomPrompt="1"/>
            <p:custDataLst>
              <p:tags r:id="rId4"/>
            </p:custDataLst>
          </p:nvPr>
        </p:nvSpPr>
        <p:spPr>
          <a:xfrm>
            <a:off x="689610" y="4238625"/>
            <a:ext cx="4030345" cy="87884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30000"/>
              </a:lnSpc>
              <a:buClrTx/>
              <a:buSzTx/>
              <a:buFontTx/>
              <a:buNone/>
              <a:defRPr kumimoji="0" lang="en-US" altLang="zh-CN" sz="4400" b="0" i="0" u="none" strike="noStrike" kern="1200" cap="none" spc="0" normalizeH="0" baseline="0" noProof="1">
                <a:ln>
                  <a:gradFill>
                    <a:gsLst>
                      <a:gs pos="0">
                        <a:schemeClr val="accent1"/>
                      </a:gs>
                      <a:gs pos="80000">
                        <a:schemeClr val="accent1">
                          <a:alpha val="0"/>
                        </a:schemeClr>
                      </a:gs>
                    </a:gsLst>
                    <a:lin ang="5400000" scaled="0"/>
                  </a:gradFill>
                </a:ln>
                <a:noFill/>
                <a:effectLst>
                  <a:outerShdw dir="5400000" algn="ctr" rotWithShape="0">
                    <a:schemeClr val="tx1">
                      <a:alpha val="100000"/>
                    </a:schemeClr>
                  </a:outerShdw>
                </a:effectLst>
                <a:latin typeface="MiSans Heavy"/>
                <a:ea typeface="+mn-ea"/>
                <a:cs typeface="MiSans" panose="00000500000000000000" charset="-122"/>
                <a:sym typeface="+mn-ea"/>
              </a:defRPr>
            </a:lvl1pPr>
          </a:lstStyle>
          <a:p>
            <a:pPr lvl="0">
              <a:lnSpc>
                <a:spcPct val="130000"/>
              </a:lnSpc>
            </a:pPr>
            <a:r>
              <a:rPr err="1">
                <a:sym typeface="+mn-ea"/>
              </a:rPr>
              <a:t>单击编辑副标题</a:t>
            </a:r>
            <a:endParaRPr>
              <a:sym typeface="+mn-ea"/>
            </a:endParaRPr>
          </a:p>
        </p:txBody>
      </p:sp>
      <p:sp>
        <p:nvSpPr>
          <p:cNvPr id="1048692" name="标题"/>
          <p:cNvSpPr txBox="1">
            <a:spLocks noGrp="1"/>
          </p:cNvSpPr>
          <p:nvPr>
            <p:ph type="title" idx="1" hasCustomPrompt="1"/>
            <p:custDataLst>
              <p:tags r:id="rId5"/>
            </p:custDataLst>
          </p:nvPr>
        </p:nvSpPr>
        <p:spPr>
          <a:xfrm>
            <a:off x="681355" y="5132705"/>
            <a:ext cx="4038600" cy="87884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000" b="1" i="0" u="none" strike="noStrike" kern="1200" cap="none" spc="0" normalizeH="0" baseline="0" noProof="1">
                <a:solidFill>
                  <a:schemeClr val="tx1"/>
                </a:solidFill>
                <a:effectLst>
                  <a:innerShdw dist="12700" dir="16200000">
                    <a:schemeClr val="bg1">
                      <a:alpha val="70000"/>
                    </a:schemeClr>
                  </a:innerShdw>
                </a:effectLst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编辑标题</a:t>
            </a:r>
            <a:endParaRPr>
              <a:sym typeface="+mn-ea"/>
            </a:endParaRPr>
          </a:p>
        </p:txBody>
      </p:sp>
      <p:sp>
        <p:nvSpPr>
          <p:cNvPr id="1048694" name="日期占位符 2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6" name="页脚占位符 3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98" name="灯片编号占位符 4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61" name="图片 8" descr="背景图案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rcRect l="20363" t="53897" r="47073" b="-328"/>
          <a:stretch>
            <a:fillRect/>
          </a:stretch>
        </p:blipFill>
        <p:spPr>
          <a:xfrm>
            <a:off x="0" y="0"/>
            <a:ext cx="12192000" cy="6917690"/>
          </a:xfrm>
          <a:custGeom>
            <a:gdLst>
              <a:gd name="connsiteX0" fmla="*/ 0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6858000 h 6858000"/>
              <a:gd name="connsiteX3" fmla="*/ 0 w 12192000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048700" name="标题"/>
          <p:cNvSpPr txBox="1">
            <a:spLocks noGrp="1"/>
          </p:cNvSpPr>
          <p:nvPr>
            <p:ph type="title" idx="2" hasCustomPrompt="1"/>
            <p:custDataLst>
              <p:tags r:id="rId3"/>
            </p:custDataLst>
          </p:nvPr>
        </p:nvSpPr>
        <p:spPr>
          <a:xfrm>
            <a:off x="1336040" y="1631315"/>
            <a:ext cx="5967095" cy="347916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4800" b="1" i="0" u="none" strike="noStrike" kern="1200" cap="none" spc="0" normalizeH="0" baseline="0" noProof="1">
                <a:ln>
                  <a:noFill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effectLst/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>
              <a:lnSpc>
                <a:spcPct val="100000"/>
              </a:lnSpc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702" name="节编号"/>
          <p:cNvSpPr txBox="1">
            <a:spLocks noGrp="1"/>
          </p:cNvSpPr>
          <p:nvPr>
            <p:ph type="body" idx="1" hasCustomPrompt="1"/>
            <p:custDataLst>
              <p:tags r:id="rId4"/>
            </p:custDataLst>
          </p:nvPr>
        </p:nvSpPr>
        <p:spPr>
          <a:xfrm>
            <a:off x="6690995" y="1631315"/>
            <a:ext cx="3646805" cy="3479165"/>
          </a:xfrm>
          <a:prstGeom prst="rect">
            <a:avLst/>
          </a:prstGeom>
          <a:noFill/>
          <a:ln>
            <a:noFill/>
          </a:ln>
        </p:spPr>
        <p:txBody>
          <a:bodyPr wrap="square" lIns="0" tIns="0" rIns="0" bIns="0" rtlCol="0" anchor="ctr" anchorCtr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11500" b="1" i="0" u="none" strike="noStrike" kern="1200" cap="none" spc="0" normalizeH="0" baseline="0" noProof="1">
                <a:ln w="22225">
                  <a:solidFill>
                    <a:schemeClr val="tx1">
                      <a:alpha val="70000"/>
                    </a:schemeClr>
                  </a:solidFill>
                </a:ln>
                <a:noFill/>
                <a:effectLst>
                  <a:innerShdw dist="12700" dir="16200000">
                    <a:schemeClr val="tx1">
                      <a:alpha val="70000"/>
                    </a:schemeClr>
                  </a:innerShdw>
                </a:effectLst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 algn="ctr">
              <a:lnSpc>
                <a:spcPct val="100000"/>
              </a:lnSpc>
            </a:pPr>
            <a:r>
              <a:rPr err="1">
                <a:sym typeface="+mn-ea"/>
              </a:rPr>
              <a:t>编号</a:t>
            </a:r>
            <a:endParaRPr>
              <a:sym typeface="+mn-ea"/>
            </a:endParaRPr>
          </a:p>
        </p:txBody>
      </p:sp>
      <p:sp>
        <p:nvSpPr>
          <p:cNvPr id="1048704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6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08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pic>
        <p:nvPicPr>
          <p:cNvPr id="2097163" name="图片 11" descr="图片1_upscayl_4x_realesrgan-x4plus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10" name="正文"/>
          <p:cNvSpPr txBox="1">
            <a:spLocks noGrp="1"/>
          </p:cNvSpPr>
          <p:nvPr>
            <p:ph idx="4"/>
            <p:custDataLst>
              <p:tags r:id="rId3"/>
            </p:custDataLst>
          </p:nvPr>
        </p:nvSpPr>
        <p:spPr>
          <a:xfrm>
            <a:off x="6411595" y="1452880"/>
            <a:ext cx="5176520" cy="479679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12" name="正文"/>
          <p:cNvSpPr txBox="1">
            <a:spLocks noGrp="1"/>
          </p:cNvSpPr>
          <p:nvPr>
            <p:ph idx="3"/>
            <p:custDataLst>
              <p:tags r:id="rId4"/>
            </p:custDataLst>
          </p:nvPr>
        </p:nvSpPr>
        <p:spPr>
          <a:xfrm>
            <a:off x="608330" y="1452880"/>
            <a:ext cx="5176520" cy="479679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14" name="标题"/>
          <p:cNvSpPr txBox="1">
            <a:spLocks noGrp="1"/>
          </p:cNvSpPr>
          <p:nvPr>
            <p:ph type="title" idx="2"/>
            <p:custDataLst>
              <p:tags r:id="rId5"/>
            </p:custDataLst>
          </p:nvPr>
        </p:nvSpPr>
        <p:spPr>
          <a:xfrm>
            <a:off x="608400" y="588080"/>
            <a:ext cx="10969200" cy="583565"/>
          </a:xfrm>
          <a:prstGeom prst="rect">
            <a:avLst/>
          </a:prstGeom>
          <a:noFill/>
        </p:spPr>
        <p:txBody>
          <a:bodyPr vert="horz" wrap="square" rtlCol="0">
            <a:norm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effectLst>
                  <a:innerShdw dist="12700" dir="16200000">
                    <a:schemeClr val="bg1">
                      <a:alpha val="70000"/>
                    </a:schemeClr>
                  </a:innerShdw>
                </a:effectLst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cxnSp>
        <p:nvCxnSpPr>
          <p:cNvPr id="3145735" name="直接连接符 7"/>
          <p:cNvCxnSpPr/>
          <p:nvPr>
            <p:custDataLst>
              <p:tags r:id="rId6"/>
            </p:custDataLst>
          </p:nvPr>
        </p:nvCxnSpPr>
        <p:spPr>
          <a:xfrm flipH="1">
            <a:off x="4266966" y="1249129"/>
            <a:ext cx="3773638" cy="0"/>
          </a:xfrm>
          <a:prstGeom prst="line">
            <a:avLst/>
          </a:prstGeom>
          <a:ln>
            <a:gradFill flip="none" rotWithShape="1">
              <a:gsLst>
                <a:gs pos="917">
                  <a:srgbClr val="FFFFFF">
                    <a:alpha val="0"/>
                  </a:srgbClr>
                </a:gs>
                <a:gs pos="50000">
                  <a:srgbClr val="EB99FF">
                    <a:lumMod val="5000"/>
                    <a:lumOff val="95000"/>
                  </a:srgbClr>
                </a:gs>
                <a:gs pos="100000">
                  <a:srgbClr val="FFFFFF">
                    <a:alpha val="0"/>
                  </a:srgbClr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16" name="日期占位符 4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8" name="页脚占位符 5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20" name="灯片编号占位符 6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pic>
        <p:nvPicPr>
          <p:cNvPr id="2097165" name="图片 15" descr="图片1_upscayl_4x_realesrgan-x4plus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22" name="正文"/>
          <p:cNvSpPr txBox="1">
            <a:spLocks noGrp="1"/>
          </p:cNvSpPr>
          <p:nvPr>
            <p:ph idx="6"/>
            <p:custDataLst>
              <p:tags r:id="rId3"/>
            </p:custDataLst>
          </p:nvPr>
        </p:nvSpPr>
        <p:spPr>
          <a:xfrm>
            <a:off x="6235065" y="2047875"/>
            <a:ext cx="5342255" cy="420179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Arial" pitchFamily="34" charset="0"/>
                <a:ea typeface="微软雅黑" panose="020b0503020204020204" charset="-122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Arial" pitchFamily="34" charset="0"/>
                <a:ea typeface="微软雅黑" panose="020b0503020204020204" charset="-122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Arial" pitchFamily="34" charset="0"/>
                <a:ea typeface="微软雅黑" panose="020b0503020204020204" charset="-122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Arial" pitchFamily="34" charset="0"/>
                <a:ea typeface="微软雅黑" panose="020b0503020204020204" charset="-122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24" name="标题"/>
          <p:cNvSpPr txBox="1">
            <a:spLocks noGrp="1"/>
          </p:cNvSpPr>
          <p:nvPr>
            <p:ph type="title" idx="5"/>
            <p:custDataLst>
              <p:tags r:id="rId4"/>
            </p:custDataLst>
          </p:nvPr>
        </p:nvSpPr>
        <p:spPr>
          <a:xfrm>
            <a:off x="6235200" y="1516830"/>
            <a:ext cx="53424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cxnSp>
        <p:nvCxnSpPr>
          <p:cNvPr id="3145737" name="直接连接符 12"/>
          <p:cNvCxnSpPr/>
          <p:nvPr>
            <p:custDataLst>
              <p:tags r:id="rId5"/>
            </p:custDataLst>
          </p:nvPr>
        </p:nvCxnSpPr>
        <p:spPr>
          <a:xfrm flipH="1">
            <a:off x="4266966" y="1249129"/>
            <a:ext cx="3773638" cy="0"/>
          </a:xfrm>
          <a:prstGeom prst="line">
            <a:avLst/>
          </a:prstGeom>
          <a:ln>
            <a:gradFill flip="none" rotWithShape="1">
              <a:gsLst>
                <a:gs pos="917">
                  <a:srgbClr val="FFFFFF">
                    <a:alpha val="0"/>
                  </a:srgbClr>
                </a:gs>
                <a:gs pos="50000">
                  <a:srgbClr val="EB99FF">
                    <a:lumMod val="5000"/>
                    <a:lumOff val="95000"/>
                  </a:srgbClr>
                </a:gs>
                <a:gs pos="100000">
                  <a:srgbClr val="FFFFFF">
                    <a:alpha val="0"/>
                  </a:srgbClr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26" name="标题"/>
          <p:cNvSpPr txBox="1">
            <a:spLocks noGrp="1"/>
          </p:cNvSpPr>
          <p:nvPr>
            <p:ph type="title" idx="3"/>
            <p:custDataLst>
              <p:tags r:id="rId6"/>
            </p:custDataLst>
          </p:nvPr>
        </p:nvSpPr>
        <p:spPr>
          <a:xfrm>
            <a:off x="608400" y="588080"/>
            <a:ext cx="10969200" cy="583565"/>
          </a:xfrm>
          <a:prstGeom prst="rect">
            <a:avLst/>
          </a:prstGeom>
          <a:noFill/>
        </p:spPr>
        <p:txBody>
          <a:bodyPr vert="horz" wrap="square" rtlCol="0">
            <a:norm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0" normalizeH="0" baseline="0" noProof="1">
                <a:solidFill>
                  <a:schemeClr val="tx1"/>
                </a:solidFill>
                <a:effectLst>
                  <a:innerShdw dist="12700" dir="16200000">
                    <a:schemeClr val="bg1">
                      <a:alpha val="70000"/>
                    </a:schemeClr>
                  </a:innerShdw>
                </a:effectLst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28" name="正文"/>
          <p:cNvSpPr txBox="1">
            <a:spLocks noGrp="1"/>
          </p:cNvSpPr>
          <p:nvPr>
            <p:ph idx="2"/>
            <p:custDataLst>
              <p:tags r:id="rId7"/>
            </p:custDataLst>
          </p:nvPr>
        </p:nvSpPr>
        <p:spPr>
          <a:xfrm>
            <a:off x="608330" y="2047875"/>
            <a:ext cx="5342255" cy="420179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30" name="标题"/>
          <p:cNvSpPr txBox="1">
            <a:spLocks noGrp="1"/>
          </p:cNvSpPr>
          <p:nvPr>
            <p:ph type="title" idx="1"/>
            <p:custDataLst>
              <p:tags r:id="rId8"/>
            </p:custDataLst>
          </p:nvPr>
        </p:nvSpPr>
        <p:spPr>
          <a:xfrm>
            <a:off x="608400" y="1516830"/>
            <a:ext cx="5342400" cy="3987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32" name="日期占位符 6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4" name="页脚占位符 7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36" name="灯片编号占位符 8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pic>
        <p:nvPicPr>
          <p:cNvPr id="2097167" name="图片 7" descr="图片1_upscayl_4x_realesrgan-x4plus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3145739" name="直接连接符 6"/>
          <p:cNvCxnSpPr/>
          <p:nvPr>
            <p:custDataLst>
              <p:tags r:id="rId3"/>
            </p:custDataLst>
          </p:nvPr>
        </p:nvCxnSpPr>
        <p:spPr>
          <a:xfrm flipH="1">
            <a:off x="4266966" y="1249129"/>
            <a:ext cx="3773638" cy="0"/>
          </a:xfrm>
          <a:prstGeom prst="line">
            <a:avLst/>
          </a:prstGeom>
          <a:ln>
            <a:gradFill flip="none" rotWithShape="1">
              <a:gsLst>
                <a:gs pos="917">
                  <a:srgbClr val="FFFFFF">
                    <a:alpha val="0"/>
                  </a:srgbClr>
                </a:gs>
                <a:gs pos="50000">
                  <a:srgbClr val="EB99FF">
                    <a:lumMod val="5000"/>
                    <a:lumOff val="95000"/>
                  </a:srgbClr>
                </a:gs>
                <a:gs pos="100000">
                  <a:srgbClr val="FFFFFF">
                    <a:alpha val="0"/>
                  </a:srgbClr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38" name="标题"/>
          <p:cNvSpPr txBox="1">
            <a:spLocks noGrp="1"/>
          </p:cNvSpPr>
          <p:nvPr>
            <p:ph type="title" idx="1"/>
            <p:custDataLst>
              <p:tags r:id="rId4"/>
            </p:custDataLst>
          </p:nvPr>
        </p:nvSpPr>
        <p:spPr>
          <a:xfrm>
            <a:off x="608400" y="588080"/>
            <a:ext cx="10969200" cy="583565"/>
          </a:xfrm>
          <a:prstGeom prst="rect">
            <a:avLst/>
          </a:prstGeom>
          <a:noFill/>
        </p:spPr>
        <p:txBody>
          <a:bodyPr vert="horz" wrap="square" rtlCol="0">
            <a:norm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effectLst>
                  <a:innerShdw dist="12700" dir="16200000">
                    <a:schemeClr val="bg1">
                      <a:alpha val="70000"/>
                    </a:schemeClr>
                  </a:innerShdw>
                </a:effectLst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40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2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44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pic>
        <p:nvPicPr>
          <p:cNvPr id="2097169" name="图片 7" descr="图片1_upscayl_4x_realesrgan-x4plus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46" name="日期占位符 1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8" name="页脚占位符 2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0" name="灯片编号占位符 3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pic>
        <p:nvPicPr>
          <p:cNvPr id="2097171" name="图片 7" descr="图片1_upscayl_4x_realesrgan-x4plus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52" name="正文"/>
          <p:cNvSpPr txBox="1">
            <a:spLocks noGrp="1"/>
          </p:cNvSpPr>
          <p:nvPr>
            <p:ph idx="1"/>
            <p:custDataLst>
              <p:tags r:id="rId3"/>
            </p:custDataLst>
          </p:nvPr>
        </p:nvSpPr>
        <p:spPr>
          <a:xfrm>
            <a:off x="608400" y="774000"/>
            <a:ext cx="10969200" cy="54828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9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9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9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9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54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6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58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pic>
        <p:nvPicPr>
          <p:cNvPr id="2097173" name="图片 8" descr="图片1_upscayl_4x_realesrgan-x4plus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3145741" name="直接连接符 7"/>
          <p:cNvCxnSpPr/>
          <p:nvPr>
            <p:custDataLst>
              <p:tags r:id="rId3"/>
            </p:custDataLst>
          </p:nvPr>
        </p:nvCxnSpPr>
        <p:spPr>
          <a:xfrm flipH="1">
            <a:off x="4266966" y="1249129"/>
            <a:ext cx="3773638" cy="0"/>
          </a:xfrm>
          <a:prstGeom prst="line">
            <a:avLst/>
          </a:prstGeom>
          <a:ln>
            <a:gradFill flip="none" rotWithShape="1">
              <a:gsLst>
                <a:gs pos="917">
                  <a:srgbClr val="FFFFFF">
                    <a:alpha val="0"/>
                  </a:srgbClr>
                </a:gs>
                <a:gs pos="50000">
                  <a:srgbClr val="EB99FF">
                    <a:lumMod val="5000"/>
                    <a:lumOff val="95000"/>
                  </a:srgbClr>
                </a:gs>
                <a:gs pos="100000">
                  <a:srgbClr val="FFFFFF">
                    <a:alpha val="0"/>
                  </a:srgbClr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60" name="标题"/>
          <p:cNvSpPr txBox="1">
            <a:spLocks noGrp="1"/>
          </p:cNvSpPr>
          <p:nvPr>
            <p:ph type="title" idx="2"/>
            <p:custDataLst>
              <p:tags r:id="rId4"/>
            </p:custDataLst>
          </p:nvPr>
        </p:nvSpPr>
        <p:spPr>
          <a:xfrm>
            <a:off x="608400" y="588080"/>
            <a:ext cx="10969200" cy="583565"/>
          </a:xfrm>
          <a:prstGeom prst="rect">
            <a:avLst/>
          </a:prstGeom>
          <a:noFill/>
        </p:spPr>
        <p:txBody>
          <a:bodyPr vert="horz" wrap="square" rtlCol="0">
            <a:norm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0" normalizeH="0" baseline="0" noProof="1">
                <a:solidFill>
                  <a:schemeClr val="tx1"/>
                </a:solidFill>
                <a:effectLst>
                  <a:innerShdw dist="12700" dir="16200000">
                    <a:schemeClr val="bg1">
                      <a:alpha val="70000"/>
                    </a:schemeClr>
                  </a:innerShdw>
                </a:effectLst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62" name="副标题"/>
          <p:cNvSpPr txBox="1">
            <a:spLocks noGrp="1"/>
          </p:cNvSpPr>
          <p:nvPr>
            <p:ph type="body" idx="1" hasCustomPrompt="1"/>
            <p:custDataLst>
              <p:tags r:id="rId5"/>
            </p:custDataLst>
          </p:nvPr>
        </p:nvSpPr>
        <p:spPr>
          <a:xfrm>
            <a:off x="608400" y="1294765"/>
            <a:ext cx="10969200" cy="46164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600" b="1" i="0" u="none" strike="noStrike" kern="1200" cap="none" spc="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effectLst/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764" name="日期占位符 2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6" name="页脚占位符 3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68" name="灯片编号占位符 4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75" name="图片 28" descr="背景图案  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rcRect l="20213" t="8062" r="23686" b="11948"/>
          <a:stretch>
            <a:fillRect/>
          </a:stretch>
        </p:blipFill>
        <p:spPr>
          <a:xfrm flipH="1">
            <a:off x="0" y="635"/>
            <a:ext cx="12192000" cy="6857365"/>
          </a:xfrm>
          <a:custGeom>
            <a:gdLst>
              <a:gd name="connsiteX0" fmla="*/ 0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6858000 h 6858000"/>
              <a:gd name="connsiteX3" fmla="*/ 0 w 12192000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048770" name="标题"/>
          <p:cNvSpPr txBox="1">
            <a:spLocks noGrp="1"/>
          </p:cNvSpPr>
          <p:nvPr>
            <p:ph type="title" idx="3" hasCustomPrompt="1"/>
            <p:custDataLst>
              <p:tags r:id="rId3"/>
            </p:custDataLst>
          </p:nvPr>
        </p:nvSpPr>
        <p:spPr>
          <a:xfrm>
            <a:off x="1163955" y="1778000"/>
            <a:ext cx="7683500" cy="18503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20000"/>
              </a:lnSpc>
              <a:buClrTx/>
              <a:buSzTx/>
              <a:buFontTx/>
              <a:buNone/>
              <a:defRPr kumimoji="0" lang="zh-CN" altLang="en-US" sz="5800" b="1" i="0" u="none" strike="noStrike" kern="1200" cap="none" spc="300" normalizeH="0" baseline="0" noProof="1">
                <a:solidFill>
                  <a:schemeClr val="tx1"/>
                </a:solidFill>
                <a:effectLst>
                  <a:innerShdw dist="12700" dir="16200000">
                    <a:schemeClr val="lt1">
                      <a:alpha val="70000"/>
                    </a:schemeClr>
                  </a:innerShdw>
                </a:effectLst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 algn="l">
              <a:lnSpc>
                <a:spcPct val="120000"/>
              </a:lnSpc>
              <a:buClrTx/>
              <a:buSzTx/>
              <a:buFontTx/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772" name="署名"/>
          <p:cNvSpPr txBox="1">
            <a:spLocks noGrp="1"/>
          </p:cNvSpPr>
          <p:nvPr>
            <p:ph type="body" idx="2" hasCustomPrompt="1"/>
            <p:custDataLst>
              <p:tags r:id="rId4"/>
            </p:custDataLst>
          </p:nvPr>
        </p:nvSpPr>
        <p:spPr>
          <a:xfrm>
            <a:off x="1182370" y="4164965"/>
            <a:ext cx="1770380" cy="42735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20000"/>
              </a:lnSpc>
              <a:buClrTx/>
              <a:buSzTx/>
              <a:buFontTx/>
              <a:buNone/>
              <a:defRPr kumimoji="0" lang="zh-CN" altLang="en-US" sz="1600" b="1" i="0" u="none" strike="noStrike" kern="1200" cap="none" spc="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effectLst>
                  <a:innerShdw dist="12700" dir="16200000">
                    <a:schemeClr val="lt1">
                      <a:alpha val="70000"/>
                    </a:schemeClr>
                  </a:innerShdw>
                </a:effectLst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 algn="l">
              <a:lnSpc>
                <a:spcPct val="120000"/>
              </a:lnSpc>
              <a:buClrTx/>
              <a:buSzTx/>
              <a:buFontTx/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cxnSp>
        <p:nvCxnSpPr>
          <p:cNvPr id="3145743" name="直接连接符 6"/>
          <p:cNvCxnSpPr/>
          <p:nvPr>
            <p:custDataLst>
              <p:tags r:id="rId5"/>
            </p:custDataLst>
          </p:nvPr>
        </p:nvCxnSpPr>
        <p:spPr>
          <a:xfrm>
            <a:off x="1183005" y="3875405"/>
            <a:ext cx="4392000" cy="0"/>
          </a:xfrm>
          <a:prstGeom prst="line">
            <a:avLst/>
          </a:prstGeom>
          <a:ln w="19050">
            <a:gradFill flip="none" rotWithShape="1">
              <a:gsLst>
                <a:gs pos="0">
                  <a:schemeClr val="tx2">
                    <a:lumMod val="20000"/>
                    <a:lumOff val="80000"/>
                    <a:alpha val="0"/>
                  </a:schemeClr>
                </a:gs>
                <a:gs pos="100000">
                  <a:schemeClr val="accent1">
                    <a:alpha val="50000"/>
                  </a:schemeClr>
                </a:gs>
              </a:gsLst>
              <a:lin ang="1080000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74" name="日期占位符 3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6" name="页脚占位符 4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78" name="灯片编号占位符 5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2.jpeg" /><Relationship Id="rId13" Type="http://schemas.openxmlformats.org/officeDocument/2006/relationships/tags" Target="../tags/tag76.xml" /><Relationship Id="rId14" Type="http://schemas.openxmlformats.org/officeDocument/2006/relationships/tags" Target="../tags/tag77.xml" /><Relationship Id="rId15" Type="http://schemas.openxmlformats.org/officeDocument/2006/relationships/tags" Target="../tags/tag78.xml" /><Relationship Id="rId16" Type="http://schemas.openxmlformats.org/officeDocument/2006/relationships/tags" Target="../tags/tag79.xml" /><Relationship Id="rId17" Type="http://schemas.openxmlformats.org/officeDocument/2006/relationships/tags" Target="../tags/tag80.xml" /><Relationship Id="rId18" Type="http://schemas.openxmlformats.org/officeDocument/2006/relationships/tags" Target="../tags/tag81.xml" /><Relationship Id="rId19" Type="http://schemas.openxmlformats.org/officeDocument/2006/relationships/tags" Target="../tags/tag82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83.xml" /><Relationship Id="rId21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7" descr="图片1_upscayl_4x_realesrgan-x4plus"/>
          <p:cNvPicPr>
            <a:picLocks noChangeAspect="1"/>
          </p:cNvPicPr>
          <p:nvPr userDrawn="1"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0" y="-6221"/>
            <a:ext cx="12192000" cy="6858000"/>
          </a:xfrm>
          <a:prstGeom prst="rect">
            <a:avLst/>
          </a:prstGeom>
        </p:spPr>
      </p:pic>
      <p:cxnSp>
        <p:nvCxnSpPr>
          <p:cNvPr id="3145729" name="直接连接符 8"/>
          <p:cNvCxnSpPr/>
          <p:nvPr>
            <p:custDataLst>
              <p:tags r:id="rId14"/>
            </p:custDataLst>
          </p:nvPr>
        </p:nvCxnSpPr>
        <p:spPr>
          <a:xfrm flipH="1">
            <a:off x="4266966" y="1249129"/>
            <a:ext cx="3773638" cy="0"/>
          </a:xfrm>
          <a:prstGeom prst="line">
            <a:avLst/>
          </a:prstGeom>
          <a:ln>
            <a:gradFill flip="none" rotWithShape="1">
              <a:gsLst>
                <a:gs pos="917">
                  <a:srgbClr val="FFFFFF">
                    <a:alpha val="0"/>
                  </a:srgbClr>
                </a:gs>
                <a:gs pos="50000">
                  <a:srgbClr val="EB99FF">
                    <a:lumMod val="5000"/>
                    <a:lumOff val="95000"/>
                  </a:srgbClr>
                </a:gs>
                <a:gs pos="100000">
                  <a:srgbClr val="FFFFFF">
                    <a:alpha val="0"/>
                  </a:srgbClr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54" name="日期占位符 10"/>
          <p:cNvSpPr>
            <a:spLocks noGrp="1"/>
          </p:cNvSpPr>
          <p:nvPr>
            <p:ph type="dt" sz="half" idx="10"/>
            <p:custDataLst>
              <p:tags r:id="rId15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56" name="页脚占位符 11"/>
          <p:cNvSpPr>
            <a:spLocks noGrp="1"/>
          </p:cNvSpPr>
          <p:nvPr>
            <p:ph type="ftr" sz="quarter" idx="11"/>
            <p:custDataLst>
              <p:tags r:id="rId16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58" name="灯片编号占位符 12"/>
          <p:cNvSpPr>
            <a:spLocks noGrp="1"/>
          </p:cNvSpPr>
          <p:nvPr>
            <p:ph type="sldNum" sz="quarter" idx="12"/>
            <p:custDataLst>
              <p:tags r:id="rId1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0" name="文本占位符 1"/>
          <p:cNvSpPr>
            <a:spLocks noGrp="1"/>
          </p:cNvSpPr>
          <p:nvPr>
            <p:ph type="body" idx="21"/>
            <p:custDataLst>
              <p:tags r:id="rId18"/>
            </p:custDataLst>
          </p:nvPr>
        </p:nvSpPr>
        <p:spPr>
          <a:xfrm>
            <a:off x="608399" y="1400961"/>
            <a:ext cx="10969199" cy="477600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2pPr marR="0" lvl="1" indent="-228600" algn="l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kern="1200" cap="none" spc="150" normalizeH="0" baseline="0" noProof="1" err="1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2pPr>
            <a:lvl3pPr marR="0" lvl="2" indent="-228600" algn="l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kern="1200" cap="none" spc="150" normalizeH="0" baseline="0" noProof="1" err="1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3pPr>
            <a:lvl4pPr marR="0" lvl="3" indent="-228600" algn="l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kern="1200" cap="none" spc="150" normalizeH="0" baseline="0" noProof="1" err="1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4pPr>
            <a:lvl5pPr marR="0" lvl="4" indent="-228600" algn="l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kern="1200" cap="none" spc="150" normalizeH="0" baseline="0" noProof="1" err="1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5pPr>
          </a:lstStyle>
          <a:p>
            <a: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</a:pPr>
            <a:r>
              <a:rPr lang="zh-CN" altLang="en-US">
                <a:sym typeface="+mn-ea"/>
              </a:rPr>
              <a:t>单击此处编辑母版文本样式</a:t>
            </a:r>
            <a:endParaRPr lang="zh-CN" altLang="en-US">
              <a:sym typeface="+mn-ea"/>
            </a:endParaRPr>
          </a:p>
          <a:p>
            <a:pPr lvl="1">
              <a:spcBef>
                <a:spcPts val="1200"/>
              </a:spcBef>
              <a:spcAft>
                <a:spcPct val="0"/>
              </a:spcAft>
            </a:pPr>
            <a:r>
              <a:rPr lang="zh-CN" altLang="en-US">
                <a:sym typeface="+mn-ea"/>
              </a:rPr>
              <a:t>第二级</a:t>
            </a:r>
            <a:endParaRPr lang="zh-CN" altLang="en-US">
              <a:sym typeface="+mn-ea"/>
            </a:endParaRPr>
          </a:p>
          <a:p>
            <a:pPr lvl="2">
              <a:spcBef>
                <a:spcPts val="1200"/>
              </a:spcBef>
              <a:spcAft>
                <a:spcPct val="0"/>
              </a:spcAft>
            </a:pPr>
            <a:r>
              <a:rPr lang="zh-CN" altLang="en-US">
                <a:sym typeface="+mn-ea"/>
              </a:rPr>
              <a:t>第三级</a:t>
            </a:r>
            <a:endParaRPr lang="zh-CN" altLang="en-US">
              <a:sym typeface="+mn-ea"/>
            </a:endParaRPr>
          </a:p>
          <a:p>
            <a:pPr lvl="3">
              <a:spcBef>
                <a:spcPts val="1200"/>
              </a:spcBef>
              <a:spcAft>
                <a:spcPct val="0"/>
              </a:spcAft>
            </a:pPr>
            <a:r>
              <a:rPr lang="zh-CN" altLang="en-US">
                <a:sym typeface="+mn-ea"/>
              </a:rPr>
              <a:t>第四级</a:t>
            </a:r>
            <a:endParaRPr lang="zh-CN" altLang="en-US">
              <a:sym typeface="+mn-ea"/>
            </a:endParaRPr>
          </a:p>
          <a:p>
            <a:pPr lvl="4">
              <a:spcBef>
                <a:spcPts val="1200"/>
              </a:spcBef>
              <a:spcAft>
                <a:spcPct val="0"/>
              </a:spcAft>
            </a:pPr>
            <a:r>
              <a:rPr lang="zh-CN" altLang="en-US">
                <a:sym typeface="+mn-ea"/>
              </a:rPr>
              <a:t>第五级</a:t>
            </a:r>
            <a:endParaRPr lang="zh-CN" altLang="en-US">
              <a:sym typeface="+mn-ea"/>
            </a:endParaRPr>
          </a:p>
        </p:txBody>
      </p:sp>
      <p:sp>
        <p:nvSpPr>
          <p:cNvPr id="1048662" name="标题占位符 2"/>
          <p:cNvSpPr>
            <a:spLocks noGrp="1"/>
          </p:cNvSpPr>
          <p:nvPr>
            <p:ph type="title"/>
            <p:custDataLst>
              <p:tags r:id="rId19"/>
            </p:custDataLst>
          </p:nvPr>
        </p:nvSpPr>
        <p:spPr>
          <a:xfrm>
            <a:off x="608399" y="365126"/>
            <a:ext cx="10969199" cy="88400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>
            <a:normAutofit/>
          </a:bodyPr>
          <a:lstStyle/>
          <a:p>
            <a:pPr marL="0" marR="0" lvl="0" algn="ctr" fontAlgn="auto">
              <a:lnSpc>
                <a:spcPct val="100000"/>
              </a:lnSpc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4" name="KSO_TEMPLATE" hidden="1"/>
          <p:cNvSpPr/>
          <p:nvPr userDrawn="1">
            <p:custDataLst>
              <p:tags r:id="rId20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solidFill>
            <a:schemeClr val="bg1"/>
          </a:solidFill>
          <a:ln>
            <a:solidFill>
              <a:srgbClr val="DCD6CA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91956" r:id="rId2"/>
    <p:sldLayoutId id="2147491957" r:id="rId3"/>
    <p:sldLayoutId id="2147491958" r:id="rId4"/>
    <p:sldLayoutId id="2147491959" r:id="rId5"/>
    <p:sldLayoutId id="2147491960" r:id="rId6"/>
    <p:sldLayoutId id="2147491961" r:id="rId7"/>
    <p:sldLayoutId id="2147491962" r:id="rId8"/>
    <p:sldLayoutId id="2147491963" r:id="rId9"/>
    <p:sldLayoutId id="2147491964" r:id="rId10"/>
    <p:sldLayoutId id="2147491965" r:id="rId11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kumimoji="0" lang="zh-CN" altLang="en-US" sz="3200" b="1" i="0" u="none" strike="noStrike" kern="1200" cap="none" spc="0" normalizeH="0" baseline="0" smtClean="0">
          <a:solidFill>
            <a:schemeClr val="tx1"/>
          </a:solidFill>
          <a:effectLst>
            <a:innerShdw dist="12700" dir="16200000">
              <a:schemeClr val="bg1">
                <a:alpha val="70000"/>
              </a:schemeClr>
            </a:innerShdw>
          </a:effectLst>
          <a:latin typeface="+mj-ea"/>
          <a:ea typeface="+mj-ea"/>
          <a:cs typeface="MiSans" panose="00000500000000000000" charset="-122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kumimoji="0" lang="zh-CN" altLang="en-US" sz="1800" b="0" i="0" u="none" strike="noStrike" kern="1200" cap="none" spc="150" normalizeH="0" baseline="0" noProof="1" smtClean="0">
          <a:ln>
            <a:noFill/>
            <a:prstDash val="sysDot"/>
          </a:ln>
          <a:solidFill>
            <a:schemeClr val="tx1"/>
          </a:solidFill>
          <a:latin typeface="+mn-ea"/>
          <a:ea typeface="+mn-ea"/>
          <a:cs typeface="MiSans" panose="00000500000000000000" charset="-122"/>
          <a:sym typeface="+mn-ea"/>
        </a:defRPr>
      </a:lvl1pPr>
      <a:lvl2pPr marL="685800" marR="0" indent="-228600" algn="l" defTabSz="914400" rtl="0" eaLnBrk="1" fontAlgn="auto" latinLnBrk="0" hangingPunct="1">
        <a:lnSpc>
          <a:spcPct val="120000"/>
        </a:lnSpc>
        <a:spcBef>
          <a:spcPts val="1200"/>
        </a:spcBef>
        <a:spcAft>
          <a:spcPct val="0"/>
        </a:spcAft>
        <a:buClrTx/>
        <a:buSzTx/>
        <a:buFont typeface="Arial" pitchFamily="34" charset="0"/>
        <a:buChar char="•"/>
        <a:tabLst>
          <a:tab pos="1609725"/>
        </a:tabLst>
        <a:defRPr kumimoji="0" lang="zh-CN" altLang="en-US" sz="1600" b="0" i="0" u="none" strike="noStrike" kern="1200" cap="none" spc="150" normalizeH="0" baseline="0" noProof="1" smtClean="0">
          <a:solidFill>
            <a:schemeClr val="tx1">
              <a:lumMod val="85000"/>
            </a:schemeClr>
          </a:solidFill>
          <a:latin typeface="+mn-ea"/>
          <a:ea typeface="+mn-ea"/>
          <a:cs typeface="MiSans" panose="00000500000000000000" charset="-122"/>
          <a:sym typeface="+mn-ea"/>
        </a:defRPr>
      </a:lvl2pPr>
      <a:lvl3pPr marL="1143000" marR="0" indent="-228600" algn="l" defTabSz="914400" rtl="0" eaLnBrk="1" fontAlgn="auto" latinLnBrk="0" hangingPunct="1">
        <a:lnSpc>
          <a:spcPct val="120000"/>
        </a:lnSpc>
        <a:spcBef>
          <a:spcPts val="1200"/>
        </a:spcBef>
        <a:spcAft>
          <a:spcPct val="0"/>
        </a:spcAft>
        <a:buClrTx/>
        <a:buSzTx/>
        <a:buFont typeface="Arial" pitchFamily="34" charset="0"/>
        <a:buChar char="•"/>
        <a:tabLst>
          <a:tab pos="1609725"/>
        </a:tabLst>
        <a:defRPr kumimoji="0" lang="zh-CN" altLang="en-US" sz="1600" b="0" i="0" u="none" strike="noStrike" kern="1200" cap="none" spc="150" normalizeH="0" baseline="0" noProof="1" smtClean="0">
          <a:solidFill>
            <a:schemeClr val="tx1">
              <a:lumMod val="85000"/>
            </a:schemeClr>
          </a:solidFill>
          <a:latin typeface="+mn-ea"/>
          <a:ea typeface="+mn-ea"/>
          <a:cs typeface="MiSans" panose="00000500000000000000" charset="-122"/>
          <a:sym typeface="+mn-ea"/>
        </a:defRPr>
      </a:lvl3pPr>
      <a:lvl4pPr marL="1600200" marR="0" indent="-228600" algn="l" defTabSz="914400" rtl="0" eaLnBrk="1" fontAlgn="auto" latinLnBrk="0" hangingPunct="1">
        <a:lnSpc>
          <a:spcPct val="120000"/>
        </a:lnSpc>
        <a:spcBef>
          <a:spcPts val="1200"/>
        </a:spcBef>
        <a:spcAft>
          <a:spcPct val="0"/>
        </a:spcAft>
        <a:buClrTx/>
        <a:buSzTx/>
        <a:buFont typeface="Arial" pitchFamily="34" charset="0"/>
        <a:buChar char="•"/>
        <a:tabLst>
          <a:tab pos="1609725"/>
        </a:tabLst>
        <a:defRPr kumimoji="0" lang="zh-CN" altLang="en-US" sz="1600" b="0" i="0" u="none" strike="noStrike" kern="1200" cap="none" spc="150" normalizeH="0" baseline="0" noProof="1" smtClean="0">
          <a:solidFill>
            <a:schemeClr val="tx1">
              <a:lumMod val="85000"/>
            </a:schemeClr>
          </a:solidFill>
          <a:latin typeface="+mn-ea"/>
          <a:ea typeface="+mn-ea"/>
          <a:cs typeface="MiSans" panose="00000500000000000000" charset="-122"/>
          <a:sym typeface="+mn-ea"/>
        </a:defRPr>
      </a:lvl4pPr>
      <a:lvl5pPr marL="2057400" marR="0" indent="-228600" algn="l" defTabSz="914400" rtl="0" eaLnBrk="1" fontAlgn="auto" latinLnBrk="0" hangingPunct="1">
        <a:lnSpc>
          <a:spcPct val="120000"/>
        </a:lnSpc>
        <a:spcBef>
          <a:spcPts val="1200"/>
        </a:spcBef>
        <a:spcAft>
          <a:spcPct val="0"/>
        </a:spcAft>
        <a:buClrTx/>
        <a:buSzTx/>
        <a:buFont typeface="Arial" pitchFamily="34" charset="0"/>
        <a:buChar char="•"/>
        <a:tabLst>
          <a:tab pos="1609725"/>
        </a:tabLst>
        <a:defRPr kumimoji="0" lang="zh-CN" altLang="en-US" sz="1600" b="0" i="0" u="none" strike="noStrike" kern="1200" cap="none" spc="150" normalizeH="0" baseline="0" noProof="1">
          <a:solidFill>
            <a:schemeClr val="tx1">
              <a:lumMod val="85000"/>
            </a:schemeClr>
          </a:solidFill>
          <a:latin typeface="+mn-ea"/>
          <a:ea typeface="+mn-ea"/>
          <a:cs typeface="MiSans" panose="00000500000000000000" charset="-122"/>
          <a:sym typeface="+mn-ea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84.xml" /><Relationship Id="rId4" Type="http://schemas.openxmlformats.org/officeDocument/2006/relationships/tags" Target="../tags/tag85.xml" /><Relationship Id="rId5" Type="http://schemas.openxmlformats.org/officeDocument/2006/relationships/tags" Target="../tags/tag86.xml" /><Relationship Id="rId6" Type="http://schemas.openxmlformats.org/officeDocument/2006/relationships/tags" Target="../tags/tag87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95.xml" /><Relationship Id="rId11" Type="http://schemas.openxmlformats.org/officeDocument/2006/relationships/tags" Target="../tags/tag96.xml" /><Relationship Id="rId12" Type="http://schemas.openxmlformats.org/officeDocument/2006/relationships/tags" Target="../tags/tag97.xml" /><Relationship Id="rId13" Type="http://schemas.openxmlformats.org/officeDocument/2006/relationships/tags" Target="../tags/tag98.xml" /><Relationship Id="rId14" Type="http://schemas.openxmlformats.org/officeDocument/2006/relationships/tags" Target="../tags/tag99.xml" /><Relationship Id="rId15" Type="http://schemas.openxmlformats.org/officeDocument/2006/relationships/tags" Target="../tags/tag100.xml" /><Relationship Id="rId16" Type="http://schemas.openxmlformats.org/officeDocument/2006/relationships/tags" Target="../tags/tag101.xml" /><Relationship Id="rId17" Type="http://schemas.openxmlformats.org/officeDocument/2006/relationships/tags" Target="../tags/tag102.xml" /><Relationship Id="rId18" Type="http://schemas.openxmlformats.org/officeDocument/2006/relationships/tags" Target="../tags/tag103.xml" /><Relationship Id="rId19" Type="http://schemas.openxmlformats.org/officeDocument/2006/relationships/tags" Target="../tags/tag104.xml" /><Relationship Id="rId2" Type="http://schemas.openxmlformats.org/officeDocument/2006/relationships/notesSlide" Target="../notesSlides/notesSlide2.xml" /><Relationship Id="rId20" Type="http://schemas.openxmlformats.org/officeDocument/2006/relationships/tags" Target="../tags/tag105.xml" /><Relationship Id="rId21" Type="http://schemas.openxmlformats.org/officeDocument/2006/relationships/tags" Target="../tags/tag106.xml" /><Relationship Id="rId22" Type="http://schemas.openxmlformats.org/officeDocument/2006/relationships/tags" Target="../tags/tag107.xml" /><Relationship Id="rId3" Type="http://schemas.openxmlformats.org/officeDocument/2006/relationships/tags" Target="../tags/tag88.xml" /><Relationship Id="rId4" Type="http://schemas.openxmlformats.org/officeDocument/2006/relationships/tags" Target="../tags/tag89.xml" /><Relationship Id="rId5" Type="http://schemas.openxmlformats.org/officeDocument/2006/relationships/tags" Target="../tags/tag90.xml" /><Relationship Id="rId6" Type="http://schemas.openxmlformats.org/officeDocument/2006/relationships/tags" Target="../tags/tag91.xml" /><Relationship Id="rId7" Type="http://schemas.openxmlformats.org/officeDocument/2006/relationships/tags" Target="../tags/tag92.xml" /><Relationship Id="rId8" Type="http://schemas.openxmlformats.org/officeDocument/2006/relationships/tags" Target="../tags/tag93.xml" /><Relationship Id="rId9" Type="http://schemas.openxmlformats.org/officeDocument/2006/relationships/tags" Target="../tags/tag9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3.xml" /><Relationship Id="rId3" Type="http://schemas.openxmlformats.org/officeDocument/2006/relationships/tags" Target="../tags/tag108.xml" /><Relationship Id="rId4" Type="http://schemas.openxmlformats.org/officeDocument/2006/relationships/tags" Target="../tags/tag109.xml" /><Relationship Id="rId5" Type="http://schemas.openxmlformats.org/officeDocument/2006/relationships/tags" Target="../tags/tag110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4.xml" /><Relationship Id="rId3" Type="http://schemas.openxmlformats.org/officeDocument/2006/relationships/tags" Target="../tags/tag111.xml" /><Relationship Id="rId4" Type="http://schemas.openxmlformats.org/officeDocument/2006/relationships/tags" Target="../tags/tag112.xml" /><Relationship Id="rId5" Type="http://schemas.openxmlformats.org/officeDocument/2006/relationships/tags" Target="../tags/tag113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22.xml" /><Relationship Id="rId11" Type="http://schemas.openxmlformats.org/officeDocument/2006/relationships/tags" Target="../tags/tag123.xml" /><Relationship Id="rId12" Type="http://schemas.openxmlformats.org/officeDocument/2006/relationships/tags" Target="../tags/tag124.xml" /><Relationship Id="rId13" Type="http://schemas.openxmlformats.org/officeDocument/2006/relationships/tags" Target="../tags/tag125.xml" /><Relationship Id="rId14" Type="http://schemas.openxmlformats.org/officeDocument/2006/relationships/tags" Target="../tags/tag126.xml" /><Relationship Id="rId15" Type="http://schemas.openxmlformats.org/officeDocument/2006/relationships/tags" Target="../tags/tag127.xml" /><Relationship Id="rId16" Type="http://schemas.openxmlformats.org/officeDocument/2006/relationships/tags" Target="../tags/tag128.xml" /><Relationship Id="rId17" Type="http://schemas.openxmlformats.org/officeDocument/2006/relationships/tags" Target="../tags/tag129.xml" /><Relationship Id="rId18" Type="http://schemas.openxmlformats.org/officeDocument/2006/relationships/tags" Target="../tags/tag130.xml" /><Relationship Id="rId19" Type="http://schemas.openxmlformats.org/officeDocument/2006/relationships/tags" Target="../tags/tag131.xml" /><Relationship Id="rId2" Type="http://schemas.openxmlformats.org/officeDocument/2006/relationships/tags" Target="../tags/tag114.xml" /><Relationship Id="rId20" Type="http://schemas.openxmlformats.org/officeDocument/2006/relationships/image" Target="../media/image4.png" /><Relationship Id="rId21" Type="http://schemas.openxmlformats.org/officeDocument/2006/relationships/tags" Target="../tags/tag132.xml" /><Relationship Id="rId22" Type="http://schemas.openxmlformats.org/officeDocument/2006/relationships/image" Target="../media/image5.png" /><Relationship Id="rId23" Type="http://schemas.openxmlformats.org/officeDocument/2006/relationships/tags" Target="../tags/tag133.xml" /><Relationship Id="rId24" Type="http://schemas.openxmlformats.org/officeDocument/2006/relationships/tags" Target="../tags/tag134.xml" /><Relationship Id="rId25" Type="http://schemas.openxmlformats.org/officeDocument/2006/relationships/image" Target="../media/image6.png" /><Relationship Id="rId26" Type="http://schemas.openxmlformats.org/officeDocument/2006/relationships/tags" Target="../tags/tag135.xml" /><Relationship Id="rId27" Type="http://schemas.openxmlformats.org/officeDocument/2006/relationships/image" Target="../media/image7.png" /><Relationship Id="rId28" Type="http://schemas.openxmlformats.org/officeDocument/2006/relationships/tags" Target="../tags/tag136.xml" /><Relationship Id="rId29" Type="http://schemas.openxmlformats.org/officeDocument/2006/relationships/tags" Target="../tags/tag137.xml" /><Relationship Id="rId3" Type="http://schemas.openxmlformats.org/officeDocument/2006/relationships/tags" Target="../tags/tag115.xml" /><Relationship Id="rId30" Type="http://schemas.openxmlformats.org/officeDocument/2006/relationships/image" Target="../media/image8.png" /><Relationship Id="rId31" Type="http://schemas.openxmlformats.org/officeDocument/2006/relationships/tags" Target="../tags/tag138.xml" /><Relationship Id="rId32" Type="http://schemas.openxmlformats.org/officeDocument/2006/relationships/image" Target="../media/image9.png" /><Relationship Id="rId33" Type="http://schemas.openxmlformats.org/officeDocument/2006/relationships/tags" Target="../tags/tag139.xml" /><Relationship Id="rId34" Type="http://schemas.openxmlformats.org/officeDocument/2006/relationships/tags" Target="../tags/tag140.xml" /><Relationship Id="rId35" Type="http://schemas.openxmlformats.org/officeDocument/2006/relationships/image" Target="../media/image10.png" /><Relationship Id="rId36" Type="http://schemas.openxmlformats.org/officeDocument/2006/relationships/tags" Target="../tags/tag141.xml" /><Relationship Id="rId37" Type="http://schemas.openxmlformats.org/officeDocument/2006/relationships/image" Target="../media/image11.png" /><Relationship Id="rId38" Type="http://schemas.openxmlformats.org/officeDocument/2006/relationships/tags" Target="../tags/tag142.xml" /><Relationship Id="rId39" Type="http://schemas.openxmlformats.org/officeDocument/2006/relationships/tags" Target="../tags/tag143.xml" /><Relationship Id="rId4" Type="http://schemas.openxmlformats.org/officeDocument/2006/relationships/tags" Target="../tags/tag116.xml" /><Relationship Id="rId40" Type="http://schemas.openxmlformats.org/officeDocument/2006/relationships/image" Target="../media/image12.png" /><Relationship Id="rId41" Type="http://schemas.openxmlformats.org/officeDocument/2006/relationships/tags" Target="../tags/tag144.xml" /><Relationship Id="rId42" Type="http://schemas.openxmlformats.org/officeDocument/2006/relationships/image" Target="../media/image13.png" /><Relationship Id="rId43" Type="http://schemas.openxmlformats.org/officeDocument/2006/relationships/tags" Target="../tags/tag145.xml" /><Relationship Id="rId44" Type="http://schemas.openxmlformats.org/officeDocument/2006/relationships/tags" Target="../tags/tag146.xml" /><Relationship Id="rId45" Type="http://schemas.openxmlformats.org/officeDocument/2006/relationships/image" Target="../media/image14.png" /><Relationship Id="rId46" Type="http://schemas.openxmlformats.org/officeDocument/2006/relationships/tags" Target="../tags/tag147.xml" /><Relationship Id="rId47" Type="http://schemas.openxmlformats.org/officeDocument/2006/relationships/image" Target="../media/image15.png" /><Relationship Id="rId48" Type="http://schemas.openxmlformats.org/officeDocument/2006/relationships/tags" Target="../tags/tag148.xml" /><Relationship Id="rId49" Type="http://schemas.openxmlformats.org/officeDocument/2006/relationships/tags" Target="../tags/tag149.xml" /><Relationship Id="rId5" Type="http://schemas.openxmlformats.org/officeDocument/2006/relationships/tags" Target="../tags/tag117.xml" /><Relationship Id="rId50" Type="http://schemas.openxmlformats.org/officeDocument/2006/relationships/tags" Target="../tags/tag150.xml" /><Relationship Id="rId51" Type="http://schemas.openxmlformats.org/officeDocument/2006/relationships/tags" Target="../tags/tag151.xml" /><Relationship Id="rId52" Type="http://schemas.openxmlformats.org/officeDocument/2006/relationships/tags" Target="../tags/tag152.xml" /><Relationship Id="rId53" Type="http://schemas.openxmlformats.org/officeDocument/2006/relationships/tags" Target="../tags/tag153.xml" /><Relationship Id="rId54" Type="http://schemas.openxmlformats.org/officeDocument/2006/relationships/tags" Target="../tags/tag154.xml" /><Relationship Id="rId55" Type="http://schemas.openxmlformats.org/officeDocument/2006/relationships/tags" Target="../tags/tag155.xml" /><Relationship Id="rId6" Type="http://schemas.openxmlformats.org/officeDocument/2006/relationships/tags" Target="../tags/tag118.xml" /><Relationship Id="rId7" Type="http://schemas.openxmlformats.org/officeDocument/2006/relationships/tags" Target="../tags/tag119.xml" /><Relationship Id="rId8" Type="http://schemas.openxmlformats.org/officeDocument/2006/relationships/tags" Target="../tags/tag120.xml" /><Relationship Id="rId9" Type="http://schemas.openxmlformats.org/officeDocument/2006/relationships/tags" Target="../tags/tag121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4.xml" /><Relationship Id="rId11" Type="http://schemas.openxmlformats.org/officeDocument/2006/relationships/tags" Target="../tags/tag165.xml" /><Relationship Id="rId12" Type="http://schemas.openxmlformats.org/officeDocument/2006/relationships/tags" Target="../tags/tag166.xml" /><Relationship Id="rId13" Type="http://schemas.openxmlformats.org/officeDocument/2006/relationships/tags" Target="../tags/tag167.xml" /><Relationship Id="rId14" Type="http://schemas.openxmlformats.org/officeDocument/2006/relationships/tags" Target="../tags/tag168.xml" /><Relationship Id="rId15" Type="http://schemas.openxmlformats.org/officeDocument/2006/relationships/tags" Target="../tags/tag169.xml" /><Relationship Id="rId2" Type="http://schemas.openxmlformats.org/officeDocument/2006/relationships/tags" Target="../tags/tag156.xml" /><Relationship Id="rId3" Type="http://schemas.openxmlformats.org/officeDocument/2006/relationships/tags" Target="../tags/tag157.xml" /><Relationship Id="rId4" Type="http://schemas.openxmlformats.org/officeDocument/2006/relationships/tags" Target="../tags/tag158.xml" /><Relationship Id="rId5" Type="http://schemas.openxmlformats.org/officeDocument/2006/relationships/tags" Target="../tags/tag159.xml" /><Relationship Id="rId6" Type="http://schemas.openxmlformats.org/officeDocument/2006/relationships/tags" Target="../tags/tag160.xml" /><Relationship Id="rId7" Type="http://schemas.openxmlformats.org/officeDocument/2006/relationships/tags" Target="../tags/tag161.xml" /><Relationship Id="rId8" Type="http://schemas.openxmlformats.org/officeDocument/2006/relationships/tags" Target="../tags/tag162.xml" /><Relationship Id="rId9" Type="http://schemas.openxmlformats.org/officeDocument/2006/relationships/tags" Target="../tags/tag16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70.xml" /><Relationship Id="rId3" Type="http://schemas.openxmlformats.org/officeDocument/2006/relationships/tags" Target="../tags/tag171.xml" /><Relationship Id="rId4" Type="http://schemas.openxmlformats.org/officeDocument/2006/relationships/tags" Target="../tags/tag172.xml" /><Relationship Id="rId5" Type="http://schemas.openxmlformats.org/officeDocument/2006/relationships/tags" Target="../tags/tag173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5.xml" /><Relationship Id="rId3" Type="http://schemas.openxmlformats.org/officeDocument/2006/relationships/tags" Target="../tags/tag174.xml" /><Relationship Id="rId4" Type="http://schemas.openxmlformats.org/officeDocument/2006/relationships/tags" Target="../tags/tag175.xml" /><Relationship Id="rId5" Type="http://schemas.openxmlformats.org/officeDocument/2006/relationships/tags" Target="../tags/tag176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85.xml" /><Relationship Id="rId11" Type="http://schemas.openxmlformats.org/officeDocument/2006/relationships/tags" Target="../tags/tag186.xml" /><Relationship Id="rId12" Type="http://schemas.openxmlformats.org/officeDocument/2006/relationships/tags" Target="../tags/tag187.xml" /><Relationship Id="rId13" Type="http://schemas.openxmlformats.org/officeDocument/2006/relationships/tags" Target="../tags/tag188.xml" /><Relationship Id="rId2" Type="http://schemas.openxmlformats.org/officeDocument/2006/relationships/tags" Target="../tags/tag177.xml" /><Relationship Id="rId3" Type="http://schemas.openxmlformats.org/officeDocument/2006/relationships/tags" Target="../tags/tag178.xml" /><Relationship Id="rId4" Type="http://schemas.openxmlformats.org/officeDocument/2006/relationships/tags" Target="../tags/tag179.xml" /><Relationship Id="rId5" Type="http://schemas.openxmlformats.org/officeDocument/2006/relationships/tags" Target="../tags/tag180.xml" /><Relationship Id="rId6" Type="http://schemas.openxmlformats.org/officeDocument/2006/relationships/tags" Target="../tags/tag181.xml" /><Relationship Id="rId7" Type="http://schemas.openxmlformats.org/officeDocument/2006/relationships/tags" Target="../tags/tag182.xml" /><Relationship Id="rId8" Type="http://schemas.openxmlformats.org/officeDocument/2006/relationships/tags" Target="../tags/tag183.xml" /><Relationship Id="rId9" Type="http://schemas.openxmlformats.org/officeDocument/2006/relationships/tags" Target="../tags/tag184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97.xml" /><Relationship Id="rId11" Type="http://schemas.openxmlformats.org/officeDocument/2006/relationships/tags" Target="../tags/tag198.xml" /><Relationship Id="rId12" Type="http://schemas.openxmlformats.org/officeDocument/2006/relationships/tags" Target="../tags/tag199.xml" /><Relationship Id="rId13" Type="http://schemas.openxmlformats.org/officeDocument/2006/relationships/tags" Target="../tags/tag200.xml" /><Relationship Id="rId14" Type="http://schemas.openxmlformats.org/officeDocument/2006/relationships/tags" Target="../tags/tag201.xml" /><Relationship Id="rId15" Type="http://schemas.openxmlformats.org/officeDocument/2006/relationships/tags" Target="../tags/tag202.xml" /><Relationship Id="rId16" Type="http://schemas.openxmlformats.org/officeDocument/2006/relationships/tags" Target="../tags/tag203.xml" /><Relationship Id="rId17" Type="http://schemas.openxmlformats.org/officeDocument/2006/relationships/tags" Target="../tags/tag204.xml" /><Relationship Id="rId18" Type="http://schemas.openxmlformats.org/officeDocument/2006/relationships/tags" Target="../tags/tag205.xml" /><Relationship Id="rId19" Type="http://schemas.openxmlformats.org/officeDocument/2006/relationships/tags" Target="../tags/tag206.xml" /><Relationship Id="rId2" Type="http://schemas.openxmlformats.org/officeDocument/2006/relationships/tags" Target="../tags/tag189.xml" /><Relationship Id="rId20" Type="http://schemas.openxmlformats.org/officeDocument/2006/relationships/tags" Target="../tags/tag207.xml" /><Relationship Id="rId21" Type="http://schemas.openxmlformats.org/officeDocument/2006/relationships/tags" Target="../tags/tag208.xml" /><Relationship Id="rId22" Type="http://schemas.openxmlformats.org/officeDocument/2006/relationships/tags" Target="../tags/tag209.xml" /><Relationship Id="rId23" Type="http://schemas.openxmlformats.org/officeDocument/2006/relationships/tags" Target="../tags/tag210.xml" /><Relationship Id="rId24" Type="http://schemas.openxmlformats.org/officeDocument/2006/relationships/tags" Target="../tags/tag211.xml" /><Relationship Id="rId25" Type="http://schemas.openxmlformats.org/officeDocument/2006/relationships/tags" Target="../tags/tag212.xml" /><Relationship Id="rId26" Type="http://schemas.openxmlformats.org/officeDocument/2006/relationships/tags" Target="../tags/tag213.xml" /><Relationship Id="rId27" Type="http://schemas.openxmlformats.org/officeDocument/2006/relationships/tags" Target="../tags/tag214.xml" /><Relationship Id="rId28" Type="http://schemas.openxmlformats.org/officeDocument/2006/relationships/tags" Target="../tags/tag215.xml" /><Relationship Id="rId29" Type="http://schemas.openxmlformats.org/officeDocument/2006/relationships/tags" Target="../tags/tag216.xml" /><Relationship Id="rId3" Type="http://schemas.openxmlformats.org/officeDocument/2006/relationships/tags" Target="../tags/tag190.xml" /><Relationship Id="rId30" Type="http://schemas.openxmlformats.org/officeDocument/2006/relationships/tags" Target="../tags/tag217.xml" /><Relationship Id="rId4" Type="http://schemas.openxmlformats.org/officeDocument/2006/relationships/tags" Target="../tags/tag191.xml" /><Relationship Id="rId5" Type="http://schemas.openxmlformats.org/officeDocument/2006/relationships/tags" Target="../tags/tag192.xml" /><Relationship Id="rId6" Type="http://schemas.openxmlformats.org/officeDocument/2006/relationships/tags" Target="../tags/tag193.xml" /><Relationship Id="rId7" Type="http://schemas.openxmlformats.org/officeDocument/2006/relationships/tags" Target="../tags/tag194.xml" /><Relationship Id="rId8" Type="http://schemas.openxmlformats.org/officeDocument/2006/relationships/tags" Target="../tags/tag195.xml" /><Relationship Id="rId9" Type="http://schemas.openxmlformats.org/officeDocument/2006/relationships/tags" Target="../tags/tag196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218.xml" /><Relationship Id="rId3" Type="http://schemas.openxmlformats.org/officeDocument/2006/relationships/tags" Target="../tags/tag219.xml" /><Relationship Id="rId4" Type="http://schemas.openxmlformats.org/officeDocument/2006/relationships/tags" Target="../tags/tag220.xml" /><Relationship Id="rId5" Type="http://schemas.openxmlformats.org/officeDocument/2006/relationships/tags" Target="../tags/tag221.xml" /><Relationship Id="rId6" Type="http://schemas.openxmlformats.org/officeDocument/2006/relationships/tags" Target="../tags/tag222.xml" /><Relationship Id="rId7" Type="http://schemas.openxmlformats.org/officeDocument/2006/relationships/tags" Target="../tags/tag223.xml" /><Relationship Id="rId8" Type="http://schemas.openxmlformats.org/officeDocument/2006/relationships/tags" Target="../tags/tag224.xml" /><Relationship Id="rId9" Type="http://schemas.openxmlformats.org/officeDocument/2006/relationships/tags" Target="../tags/tag225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34.xml" /><Relationship Id="rId11" Type="http://schemas.openxmlformats.org/officeDocument/2006/relationships/tags" Target="../tags/tag235.xml" /><Relationship Id="rId12" Type="http://schemas.openxmlformats.org/officeDocument/2006/relationships/tags" Target="../tags/tag236.xml" /><Relationship Id="rId13" Type="http://schemas.openxmlformats.org/officeDocument/2006/relationships/tags" Target="../tags/tag237.xml" /><Relationship Id="rId2" Type="http://schemas.openxmlformats.org/officeDocument/2006/relationships/tags" Target="../tags/tag226.xml" /><Relationship Id="rId3" Type="http://schemas.openxmlformats.org/officeDocument/2006/relationships/tags" Target="../tags/tag227.xml" /><Relationship Id="rId4" Type="http://schemas.openxmlformats.org/officeDocument/2006/relationships/tags" Target="../tags/tag228.xml" /><Relationship Id="rId5" Type="http://schemas.openxmlformats.org/officeDocument/2006/relationships/tags" Target="../tags/tag229.xml" /><Relationship Id="rId6" Type="http://schemas.openxmlformats.org/officeDocument/2006/relationships/tags" Target="../tags/tag230.xml" /><Relationship Id="rId7" Type="http://schemas.openxmlformats.org/officeDocument/2006/relationships/tags" Target="../tags/tag231.xml" /><Relationship Id="rId8" Type="http://schemas.openxmlformats.org/officeDocument/2006/relationships/tags" Target="../tags/tag232.xml" /><Relationship Id="rId9" Type="http://schemas.openxmlformats.org/officeDocument/2006/relationships/tags" Target="../tags/tag233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6.xml" /><Relationship Id="rId3" Type="http://schemas.openxmlformats.org/officeDocument/2006/relationships/tags" Target="../tags/tag238.xml" /><Relationship Id="rId4" Type="http://schemas.openxmlformats.org/officeDocument/2006/relationships/tags" Target="../tags/tag239.xml" /><Relationship Id="rId5" Type="http://schemas.openxmlformats.org/officeDocument/2006/relationships/tags" Target="../tags/tag240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49.xml" /><Relationship Id="rId11" Type="http://schemas.openxmlformats.org/officeDocument/2006/relationships/tags" Target="../tags/tag250.xml" /><Relationship Id="rId12" Type="http://schemas.openxmlformats.org/officeDocument/2006/relationships/tags" Target="../tags/tag251.xml" /><Relationship Id="rId13" Type="http://schemas.openxmlformats.org/officeDocument/2006/relationships/tags" Target="../tags/tag252.xml" /><Relationship Id="rId14" Type="http://schemas.openxmlformats.org/officeDocument/2006/relationships/tags" Target="../tags/tag253.xml" /><Relationship Id="rId15" Type="http://schemas.openxmlformats.org/officeDocument/2006/relationships/tags" Target="../tags/tag254.xml" /><Relationship Id="rId16" Type="http://schemas.openxmlformats.org/officeDocument/2006/relationships/tags" Target="../tags/tag255.xml" /><Relationship Id="rId17" Type="http://schemas.openxmlformats.org/officeDocument/2006/relationships/tags" Target="../tags/tag256.xml" /><Relationship Id="rId2" Type="http://schemas.openxmlformats.org/officeDocument/2006/relationships/tags" Target="../tags/tag241.xml" /><Relationship Id="rId3" Type="http://schemas.openxmlformats.org/officeDocument/2006/relationships/tags" Target="../tags/tag242.xml" /><Relationship Id="rId4" Type="http://schemas.openxmlformats.org/officeDocument/2006/relationships/tags" Target="../tags/tag243.xml" /><Relationship Id="rId5" Type="http://schemas.openxmlformats.org/officeDocument/2006/relationships/tags" Target="../tags/tag244.xml" /><Relationship Id="rId6" Type="http://schemas.openxmlformats.org/officeDocument/2006/relationships/tags" Target="../tags/tag245.xml" /><Relationship Id="rId7" Type="http://schemas.openxmlformats.org/officeDocument/2006/relationships/tags" Target="../tags/tag246.xml" /><Relationship Id="rId8" Type="http://schemas.openxmlformats.org/officeDocument/2006/relationships/tags" Target="../tags/tag247.xml" /><Relationship Id="rId9" Type="http://schemas.openxmlformats.org/officeDocument/2006/relationships/tags" Target="../tags/tag248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65.xml" /><Relationship Id="rId11" Type="http://schemas.openxmlformats.org/officeDocument/2006/relationships/tags" Target="../tags/tag266.xml" /><Relationship Id="rId12" Type="http://schemas.openxmlformats.org/officeDocument/2006/relationships/tags" Target="../tags/tag267.xml" /><Relationship Id="rId13" Type="http://schemas.openxmlformats.org/officeDocument/2006/relationships/tags" Target="../tags/tag268.xml" /><Relationship Id="rId2" Type="http://schemas.openxmlformats.org/officeDocument/2006/relationships/tags" Target="../tags/tag257.xml" /><Relationship Id="rId3" Type="http://schemas.openxmlformats.org/officeDocument/2006/relationships/tags" Target="../tags/tag258.xml" /><Relationship Id="rId4" Type="http://schemas.openxmlformats.org/officeDocument/2006/relationships/tags" Target="../tags/tag259.xml" /><Relationship Id="rId5" Type="http://schemas.openxmlformats.org/officeDocument/2006/relationships/tags" Target="../tags/tag260.xml" /><Relationship Id="rId6" Type="http://schemas.openxmlformats.org/officeDocument/2006/relationships/tags" Target="../tags/tag261.xml" /><Relationship Id="rId7" Type="http://schemas.openxmlformats.org/officeDocument/2006/relationships/tags" Target="../tags/tag262.xml" /><Relationship Id="rId8" Type="http://schemas.openxmlformats.org/officeDocument/2006/relationships/tags" Target="../tags/tag263.xml" /><Relationship Id="rId9" Type="http://schemas.openxmlformats.org/officeDocument/2006/relationships/tags" Target="../tags/tag264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9534203414101110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 3"/>
          <p:cNvSpPr>
            <a:spLocks noGrp="1"/>
          </p:cNvSpPr>
          <p:nvPr>
            <p:ph type="title" idx="4"/>
            <p:custDataLst>
              <p:tags r:id="rId3"/>
            </p:custDataLst>
          </p:nvPr>
        </p:nvSpPr>
        <p:spPr>
          <a:xfrm>
            <a:off x="1163955" y="2496185"/>
            <a:ext cx="7683500" cy="1132205"/>
          </a:xfrm>
        </p:spPr>
        <p:txBody>
          <a:bodyPr>
            <a:normAutofit fontScale="90000"/>
          </a:bodyPr>
          <a:lstStyle/>
          <a:p>
            <a:r>
              <a:rPr lang="zh-CN" altLang="en-US"/>
              <a:t>商业分析的创新与变革</a:t>
            </a:r>
            <a:endParaRPr lang="zh-CN" altLang="en-US"/>
          </a:p>
        </p:txBody>
      </p:sp>
      <p:sp>
        <p:nvSpPr>
          <p:cNvPr id="1048650" name="文本占位符 4"/>
          <p:cNvSpPr>
            <a:spLocks noGrp="1"/>
          </p:cNvSpPr>
          <p:nvPr>
            <p:ph type="body" idx="3"/>
            <p:custDataLst>
              <p:tags r:id="rId4"/>
            </p:custDataLst>
          </p:nvPr>
        </p:nvSpPr>
        <p:spPr>
          <a:xfrm>
            <a:off x="1163955" y="1983740"/>
            <a:ext cx="7683500" cy="512445"/>
          </a:xfrm>
        </p:spPr>
        <p:txBody>
          <a:bodyPr>
            <a:normAutofit fontScale="92857" lnSpcReduction="20000"/>
          </a:bodyPr>
          <a:lstStyle/>
          <a:p>
            <a:r>
              <a:rPr lang="zh-CN" altLang="en-US"/>
              <a:t>添加文档副标题</a:t>
            </a:r>
            <a:endParaRPr lang="zh-CN" altLang="en-US"/>
          </a:p>
        </p:txBody>
      </p:sp>
      <p:sp>
        <p:nvSpPr>
          <p:cNvPr id="1048652" name="文本占位符 5"/>
          <p:cNvSpPr>
            <a:spLocks noGrp="1"/>
          </p:cNvSpPr>
          <p:nvPr>
            <p:ph type="body" idx="2"/>
            <p:custDataLst>
              <p:tags r:id="rId5"/>
            </p:custDataLst>
          </p:nvPr>
        </p:nvSpPr>
        <p:spPr>
          <a:xfrm>
            <a:off x="1163955" y="4164965"/>
            <a:ext cx="7683500" cy="427355"/>
          </a:xfrm>
        </p:spPr>
        <p:txBody>
          <a:bodyPr/>
          <a:lstStyle/>
          <a:p>
            <a:r>
              <a:rPr lang="zh-CN" altLang="en-US"/>
              <a:t>作者：XXX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792" name="文本占位符 4"/>
          <p:cNvSpPr>
            <a:spLocks noGrp="1"/>
          </p:cNvSpPr>
          <p:nvPr>
            <p:ph type="body" idx="2"/>
            <p:custDataLst>
              <p:tags r:id="rId3"/>
            </p:custDataLst>
          </p:nvPr>
        </p:nvSpPr>
        <p:spPr>
          <a:xfrm>
            <a:off x="689610" y="4238625"/>
            <a:ext cx="4030345" cy="878840"/>
          </a:xfrm>
        </p:spPr>
        <p:txBody>
          <a:bodyPr>
            <a:normAutofit fontScale="88636" lnSpcReduction="20000"/>
          </a:bodyPr>
          <a:lstStyle/>
          <a:p>
            <a:r>
              <a:rPr lang="zh-CN" altLang="en-US"/>
              <a:t>CONTENTS</a:t>
            </a:r>
            <a:endParaRPr lang="zh-CN" altLang="en-US"/>
          </a:p>
        </p:txBody>
      </p:sp>
      <p:sp>
        <p:nvSpPr>
          <p:cNvPr id="1048794" name="标题 5"/>
          <p:cNvSpPr>
            <a:spLocks noGrp="1"/>
          </p:cNvSpPr>
          <p:nvPr>
            <p:ph type="title" idx="1"/>
            <p:custDataLst>
              <p:tags r:id="rId4"/>
            </p:custDataLst>
          </p:nvPr>
        </p:nvSpPr>
        <p:spPr>
          <a:xfrm>
            <a:off x="681355" y="5132705"/>
            <a:ext cx="4038600" cy="878840"/>
          </a:xfrm>
        </p:spPr>
        <p:txBody>
          <a:bodyPr>
            <a:normAutofit fontScale="90000"/>
          </a:bodyPr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cxnSp>
        <p:nvCxnSpPr>
          <p:cNvPr id="3145747" name="直接连接符 36"/>
          <p:cNvCxnSpPr/>
          <p:nvPr>
            <p:custDataLst>
              <p:tags r:id="rId5"/>
            </p:custDataLst>
          </p:nvPr>
        </p:nvCxnSpPr>
        <p:spPr>
          <a:xfrm>
            <a:off x="2739691" y="1844664"/>
            <a:ext cx="5490210" cy="0"/>
          </a:xfrm>
          <a:prstGeom prst="line">
            <a:avLst/>
          </a:prstGeom>
          <a:ln>
            <a:gradFill flip="none" rotWithShape="1">
              <a:gsLst>
                <a:gs pos="0">
                  <a:schemeClr val="tx2">
                    <a:lumMod val="20000"/>
                    <a:lumOff val="80000"/>
                    <a:alpha val="0"/>
                  </a:schemeClr>
                </a:gs>
                <a:gs pos="100000">
                  <a:schemeClr val="accent1">
                    <a:alpha val="50000"/>
                  </a:schemeClr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49" name="直接连接符 37"/>
          <p:cNvCxnSpPr/>
          <p:nvPr>
            <p:custDataLst>
              <p:tags r:id="rId6"/>
            </p:custDataLst>
          </p:nvPr>
        </p:nvCxnSpPr>
        <p:spPr>
          <a:xfrm>
            <a:off x="3462902" y="2562731"/>
            <a:ext cx="5353685" cy="0"/>
          </a:xfrm>
          <a:prstGeom prst="line">
            <a:avLst/>
          </a:prstGeom>
          <a:ln>
            <a:gradFill flip="none" rotWithShape="1">
              <a:gsLst>
                <a:gs pos="0">
                  <a:schemeClr val="tx2">
                    <a:lumMod val="20000"/>
                    <a:lumOff val="80000"/>
                    <a:alpha val="0"/>
                  </a:schemeClr>
                </a:gs>
                <a:gs pos="100000">
                  <a:schemeClr val="accent1">
                    <a:alpha val="50000"/>
                  </a:schemeClr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51" name="直接连接符 38"/>
          <p:cNvCxnSpPr/>
          <p:nvPr>
            <p:custDataLst>
              <p:tags r:id="rId7"/>
            </p:custDataLst>
          </p:nvPr>
        </p:nvCxnSpPr>
        <p:spPr>
          <a:xfrm>
            <a:off x="4264218" y="3259843"/>
            <a:ext cx="5047615" cy="0"/>
          </a:xfrm>
          <a:prstGeom prst="line">
            <a:avLst/>
          </a:prstGeom>
          <a:ln>
            <a:gradFill flip="none" rotWithShape="1">
              <a:gsLst>
                <a:gs pos="0">
                  <a:schemeClr val="tx2">
                    <a:lumMod val="20000"/>
                    <a:lumOff val="80000"/>
                    <a:alpha val="0"/>
                  </a:schemeClr>
                </a:gs>
                <a:gs pos="100000">
                  <a:schemeClr val="accent1">
                    <a:alpha val="50000"/>
                  </a:schemeClr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96" name="序号"/>
          <p:cNvSpPr txBox="1"/>
          <p:nvPr>
            <p:custDataLst>
              <p:tags r:id="rId8"/>
            </p:custDataLst>
          </p:nvPr>
        </p:nvSpPr>
        <p:spPr>
          <a:xfrm>
            <a:off x="3294380" y="1238250"/>
            <a:ext cx="625475" cy="4819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78571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30000"/>
              </a:lnSpc>
              <a:buClrTx/>
              <a:buSzTx/>
              <a:buFontTx/>
            </a:pPr>
            <a:r>
              <a:rPr lang="en-US" altLang="zh-CN" sz="2800">
                <a:ln>
                  <a:solidFill>
                    <a:schemeClr val="accent1"/>
                  </a:solidFill>
                </a:ln>
                <a:noFill/>
                <a:latin typeface="MiSans Heavy"/>
                <a:cs typeface="MiSans" panose="00000500000000000000" charset="-122"/>
              </a:rPr>
              <a:t>01.</a:t>
            </a:r>
            <a:endParaRPr lang="en-US" altLang="zh-CN" sz="2800">
              <a:ln>
                <a:solidFill>
                  <a:schemeClr val="accent1"/>
                </a:solidFill>
              </a:ln>
              <a:noFill/>
              <a:latin typeface="MiSans Heavy"/>
              <a:cs typeface="MiSans" panose="00000500000000000000" charset="-122"/>
            </a:endParaRPr>
          </a:p>
        </p:txBody>
      </p:sp>
      <p:sp>
        <p:nvSpPr>
          <p:cNvPr id="1048798" name="标题"/>
          <p:cNvSpPr txBox="1"/>
          <p:nvPr>
            <p:custDataLst>
              <p:tags r:id="rId9"/>
            </p:custDataLst>
          </p:nvPr>
        </p:nvSpPr>
        <p:spPr>
          <a:xfrm>
            <a:off x="4018280" y="1265555"/>
            <a:ext cx="7150735" cy="43942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200">
                <a:effectLst/>
                <a:latin typeface="+mj-ea"/>
                <a:ea typeface="+mj-ea"/>
                <a:cs typeface="MiSans" panose="00000500000000000000" charset="-122"/>
              </a:rPr>
              <a:t>单击此处添加文本</a:t>
            </a:r>
            <a:endParaRPr lang="zh-CN" altLang="en-US" sz="2200">
              <a:effectLst/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00" name="序号"/>
          <p:cNvSpPr txBox="1"/>
          <p:nvPr>
            <p:custDataLst>
              <p:tags r:id="rId10"/>
            </p:custDataLst>
          </p:nvPr>
        </p:nvSpPr>
        <p:spPr>
          <a:xfrm>
            <a:off x="3785870" y="1960880"/>
            <a:ext cx="625475" cy="4819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78571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30000"/>
              </a:lnSpc>
              <a:buClrTx/>
              <a:buSzTx/>
              <a:buFontTx/>
            </a:pPr>
            <a:r>
              <a:rPr lang="en-US" altLang="zh-CN" sz="2800">
                <a:ln>
                  <a:solidFill>
                    <a:schemeClr val="accent1"/>
                  </a:solidFill>
                </a:ln>
                <a:noFill/>
                <a:latin typeface="MiSans Heavy"/>
                <a:cs typeface="MiSans" panose="00000500000000000000" charset="-122"/>
              </a:rPr>
              <a:t>02.</a:t>
            </a:r>
            <a:endParaRPr lang="en-US" altLang="zh-CN" sz="2800">
              <a:ln>
                <a:solidFill>
                  <a:schemeClr val="accent1"/>
                </a:solidFill>
              </a:ln>
              <a:noFill/>
              <a:latin typeface="MiSans Heavy"/>
              <a:cs typeface="MiSans" panose="00000500000000000000" charset="-122"/>
            </a:endParaRPr>
          </a:p>
        </p:txBody>
      </p:sp>
      <p:sp>
        <p:nvSpPr>
          <p:cNvPr id="1048802" name="标题"/>
          <p:cNvSpPr txBox="1"/>
          <p:nvPr>
            <p:custDataLst>
              <p:tags r:id="rId11"/>
            </p:custDataLst>
          </p:nvPr>
        </p:nvSpPr>
        <p:spPr>
          <a:xfrm>
            <a:off x="4591050" y="1988185"/>
            <a:ext cx="6578600" cy="43942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200">
                <a:effectLst/>
                <a:latin typeface="+mj-ea"/>
                <a:ea typeface="+mj-ea"/>
                <a:cs typeface="MiSans" panose="00000500000000000000" charset="-122"/>
              </a:rPr>
              <a:t>商业分析的重要性</a:t>
            </a:r>
            <a:endParaRPr lang="zh-CN" altLang="en-US" sz="2200">
              <a:effectLst/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04" name="序号"/>
          <p:cNvSpPr txBox="1"/>
          <p:nvPr>
            <p:custDataLst>
              <p:tags r:id="rId12"/>
            </p:custDataLst>
          </p:nvPr>
        </p:nvSpPr>
        <p:spPr>
          <a:xfrm>
            <a:off x="4368165" y="2639695"/>
            <a:ext cx="625475" cy="4819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78571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30000"/>
              </a:lnSpc>
              <a:buClrTx/>
              <a:buSzTx/>
              <a:buFontTx/>
            </a:pPr>
            <a:r>
              <a:rPr lang="en-US" altLang="zh-CN" sz="2800">
                <a:ln>
                  <a:solidFill>
                    <a:schemeClr val="accent1"/>
                  </a:solidFill>
                </a:ln>
                <a:noFill/>
                <a:latin typeface="MiSans Heavy"/>
                <a:cs typeface="MiSans" panose="00000500000000000000" charset="-122"/>
              </a:rPr>
              <a:t>03.</a:t>
            </a:r>
            <a:endParaRPr lang="en-US" altLang="zh-CN" sz="2800">
              <a:ln>
                <a:solidFill>
                  <a:schemeClr val="accent1"/>
                </a:solidFill>
              </a:ln>
              <a:noFill/>
              <a:latin typeface="MiSans Heavy"/>
              <a:cs typeface="MiSans" panose="00000500000000000000" charset="-122"/>
            </a:endParaRPr>
          </a:p>
        </p:txBody>
      </p:sp>
      <p:sp>
        <p:nvSpPr>
          <p:cNvPr id="1048806" name="标题"/>
          <p:cNvSpPr txBox="1"/>
          <p:nvPr>
            <p:custDataLst>
              <p:tags r:id="rId13"/>
            </p:custDataLst>
          </p:nvPr>
        </p:nvSpPr>
        <p:spPr>
          <a:xfrm>
            <a:off x="5163185" y="2672080"/>
            <a:ext cx="6005830" cy="43942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200">
                <a:effectLst/>
                <a:latin typeface="+mj-ea"/>
                <a:ea typeface="+mj-ea"/>
                <a:cs typeface="MiSans" panose="00000500000000000000" charset="-122"/>
              </a:rPr>
              <a:t>商业分析的创新</a:t>
            </a:r>
            <a:endParaRPr lang="zh-CN" altLang="en-US" sz="2200">
              <a:effectLst/>
              <a:latin typeface="+mj-ea"/>
              <a:ea typeface="+mj-ea"/>
              <a:cs typeface="MiSans" panose="00000500000000000000" charset="-122"/>
            </a:endParaRPr>
          </a:p>
        </p:txBody>
      </p:sp>
      <p:cxnSp>
        <p:nvCxnSpPr>
          <p:cNvPr id="3145753" name="直接连接符 9"/>
          <p:cNvCxnSpPr/>
          <p:nvPr>
            <p:custDataLst>
              <p:tags r:id="rId14"/>
            </p:custDataLst>
          </p:nvPr>
        </p:nvCxnSpPr>
        <p:spPr>
          <a:xfrm>
            <a:off x="4432601" y="4007474"/>
            <a:ext cx="5481320" cy="0"/>
          </a:xfrm>
          <a:prstGeom prst="line">
            <a:avLst/>
          </a:prstGeom>
          <a:ln>
            <a:gradFill flip="none" rotWithShape="1">
              <a:gsLst>
                <a:gs pos="0">
                  <a:schemeClr val="tx2">
                    <a:lumMod val="20000"/>
                    <a:lumOff val="80000"/>
                    <a:alpha val="0"/>
                  </a:schemeClr>
                </a:gs>
                <a:gs pos="100000">
                  <a:schemeClr val="accent1">
                    <a:alpha val="50000"/>
                  </a:schemeClr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55" name="直接连接符 10"/>
          <p:cNvCxnSpPr/>
          <p:nvPr>
            <p:custDataLst>
              <p:tags r:id="rId15"/>
            </p:custDataLst>
          </p:nvPr>
        </p:nvCxnSpPr>
        <p:spPr>
          <a:xfrm>
            <a:off x="5155812" y="4725541"/>
            <a:ext cx="5337175" cy="0"/>
          </a:xfrm>
          <a:prstGeom prst="line">
            <a:avLst/>
          </a:prstGeom>
          <a:ln>
            <a:gradFill flip="none" rotWithShape="1">
              <a:gsLst>
                <a:gs pos="0">
                  <a:schemeClr val="tx2">
                    <a:lumMod val="20000"/>
                    <a:lumOff val="80000"/>
                    <a:alpha val="0"/>
                  </a:schemeClr>
                </a:gs>
                <a:gs pos="100000">
                  <a:schemeClr val="accent1">
                    <a:alpha val="50000"/>
                  </a:schemeClr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08" name="序号"/>
          <p:cNvSpPr txBox="1"/>
          <p:nvPr>
            <p:custDataLst>
              <p:tags r:id="rId16"/>
            </p:custDataLst>
          </p:nvPr>
        </p:nvSpPr>
        <p:spPr>
          <a:xfrm>
            <a:off x="4942840" y="3365500"/>
            <a:ext cx="625475" cy="4819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78571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30000"/>
              </a:lnSpc>
              <a:buClrTx/>
              <a:buSzTx/>
              <a:buFontTx/>
            </a:pPr>
            <a:r>
              <a:rPr lang="en-US" altLang="zh-CN" sz="2800">
                <a:ln>
                  <a:solidFill>
                    <a:schemeClr val="accent1"/>
                  </a:solidFill>
                </a:ln>
                <a:noFill/>
                <a:latin typeface="MiSans Heavy"/>
                <a:cs typeface="MiSans" panose="00000500000000000000" charset="-122"/>
              </a:rPr>
              <a:t>04.</a:t>
            </a:r>
            <a:endParaRPr lang="en-US" altLang="zh-CN" sz="2800">
              <a:ln>
                <a:solidFill>
                  <a:schemeClr val="accent1"/>
                </a:solidFill>
              </a:ln>
              <a:noFill/>
              <a:latin typeface="MiSans Heavy"/>
              <a:cs typeface="MiSans" panose="00000500000000000000" charset="-122"/>
            </a:endParaRPr>
          </a:p>
        </p:txBody>
      </p:sp>
      <p:sp>
        <p:nvSpPr>
          <p:cNvPr id="1048810" name="标题"/>
          <p:cNvSpPr txBox="1"/>
          <p:nvPr>
            <p:custDataLst>
              <p:tags r:id="rId17"/>
            </p:custDataLst>
          </p:nvPr>
        </p:nvSpPr>
        <p:spPr>
          <a:xfrm>
            <a:off x="5666740" y="3392805"/>
            <a:ext cx="5502910" cy="43942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200">
                <a:effectLst/>
                <a:latin typeface="+mj-ea"/>
                <a:ea typeface="+mj-ea"/>
                <a:cs typeface="MiSans" panose="00000500000000000000" charset="-122"/>
              </a:rPr>
              <a:t>商业分析的变革</a:t>
            </a:r>
            <a:endParaRPr lang="zh-CN" altLang="en-US" sz="2200">
              <a:effectLst/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12" name="序号"/>
          <p:cNvSpPr txBox="1"/>
          <p:nvPr>
            <p:custDataLst>
              <p:tags r:id="rId18"/>
            </p:custDataLst>
          </p:nvPr>
        </p:nvSpPr>
        <p:spPr>
          <a:xfrm>
            <a:off x="5478780" y="4123690"/>
            <a:ext cx="625475" cy="4819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78571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30000"/>
              </a:lnSpc>
              <a:buClrTx/>
              <a:buSzTx/>
              <a:buFontTx/>
            </a:pPr>
            <a:r>
              <a:rPr lang="en-US" altLang="zh-CN" sz="2800">
                <a:ln>
                  <a:solidFill>
                    <a:schemeClr val="accent1"/>
                  </a:solidFill>
                </a:ln>
                <a:noFill/>
                <a:latin typeface="MiSans Heavy"/>
                <a:cs typeface="MiSans" panose="00000500000000000000" charset="-122"/>
              </a:rPr>
              <a:t>05.</a:t>
            </a:r>
            <a:endParaRPr lang="en-US" altLang="zh-CN" sz="2800">
              <a:ln>
                <a:solidFill>
                  <a:schemeClr val="accent1"/>
                </a:solidFill>
              </a:ln>
              <a:noFill/>
              <a:latin typeface="MiSans Heavy"/>
              <a:cs typeface="MiSans" panose="00000500000000000000" charset="-122"/>
            </a:endParaRPr>
          </a:p>
        </p:txBody>
      </p:sp>
      <p:sp>
        <p:nvSpPr>
          <p:cNvPr id="1048814" name="标题"/>
          <p:cNvSpPr txBox="1"/>
          <p:nvPr>
            <p:custDataLst>
              <p:tags r:id="rId19"/>
            </p:custDataLst>
          </p:nvPr>
        </p:nvSpPr>
        <p:spPr>
          <a:xfrm>
            <a:off x="6283960" y="4150995"/>
            <a:ext cx="4886325" cy="43942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200">
                <a:effectLst/>
                <a:latin typeface="+mj-ea"/>
                <a:ea typeface="+mj-ea"/>
                <a:cs typeface="MiSans" panose="00000500000000000000" charset="-122"/>
              </a:rPr>
              <a:t>商业分析的创新与变革的挑战与机遇</a:t>
            </a:r>
            <a:endParaRPr lang="zh-CN" altLang="en-US" sz="2200">
              <a:effectLst/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16" name="序号"/>
          <p:cNvSpPr txBox="1"/>
          <p:nvPr>
            <p:custDataLst>
              <p:tags r:id="rId20"/>
            </p:custDataLst>
          </p:nvPr>
        </p:nvSpPr>
        <p:spPr>
          <a:xfrm>
            <a:off x="6061075" y="4802505"/>
            <a:ext cx="625475" cy="4819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78571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30000"/>
              </a:lnSpc>
              <a:buClrTx/>
              <a:buSzTx/>
              <a:buFontTx/>
            </a:pPr>
            <a:r>
              <a:rPr lang="en-US" altLang="zh-CN" sz="2800">
                <a:ln>
                  <a:solidFill>
                    <a:schemeClr val="accent1"/>
                  </a:solidFill>
                </a:ln>
                <a:noFill/>
                <a:latin typeface="MiSans Heavy"/>
                <a:cs typeface="MiSans" panose="00000500000000000000" charset="-122"/>
              </a:rPr>
              <a:t>06.</a:t>
            </a:r>
            <a:endParaRPr lang="en-US" altLang="zh-CN" sz="2800">
              <a:ln>
                <a:solidFill>
                  <a:schemeClr val="accent1"/>
                </a:solidFill>
              </a:ln>
              <a:noFill/>
              <a:latin typeface="MiSans Heavy"/>
              <a:cs typeface="MiSans" panose="00000500000000000000" charset="-122"/>
            </a:endParaRPr>
          </a:p>
        </p:txBody>
      </p:sp>
      <p:sp>
        <p:nvSpPr>
          <p:cNvPr id="1048818" name="标题"/>
          <p:cNvSpPr txBox="1"/>
          <p:nvPr>
            <p:custDataLst>
              <p:tags r:id="rId21"/>
            </p:custDataLst>
          </p:nvPr>
        </p:nvSpPr>
        <p:spPr>
          <a:xfrm>
            <a:off x="6856095" y="4834890"/>
            <a:ext cx="4313555" cy="43942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9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effectLst/>
                <a:latin typeface="+mj-ea"/>
                <a:ea typeface="+mj-ea"/>
                <a:cs typeface="MiSans" panose="00000500000000000000" charset="-122"/>
              </a:rPr>
              <a:t>商业分析的创新与变革的实践案例</a:t>
            </a:r>
            <a:endParaRPr lang="zh-CN" altLang="en-US" sz="2400">
              <a:effectLst/>
              <a:latin typeface="+mj-ea"/>
              <a:ea typeface="+mj-ea"/>
              <a:cs typeface="MiSans" panose="00000500000000000000" charset="-122"/>
            </a:endParaRPr>
          </a:p>
        </p:txBody>
      </p:sp>
    </p:spTree>
    <p:custDataLst>
      <p:tags r:id="rId22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56" name="标题 1"/>
          <p:cNvSpPr>
            <a:spLocks noGrp="1"/>
          </p:cNvSpPr>
          <p:nvPr>
            <p:ph type="title" idx="2"/>
            <p:custDataLst>
              <p:tags r:id="rId3"/>
            </p:custDataLst>
          </p:nvPr>
        </p:nvSpPr>
        <p:spPr>
          <a:xfrm>
            <a:off x="1336040" y="1631315"/>
            <a:ext cx="5967095" cy="3479165"/>
          </a:xfrm>
        </p:spPr>
        <p:txBody>
          <a:bodyPr/>
          <a:lstStyle/>
          <a:p>
            <a:r>
              <a:rPr lang="zh-CN" altLang="en-US"/>
              <a:t>添加章节标题</a:t>
            </a:r>
            <a:endParaRPr lang="zh-CN" altLang="en-US"/>
          </a:p>
        </p:txBody>
      </p:sp>
      <p:sp>
        <p:nvSpPr>
          <p:cNvPr id="1048858" name="文本占位符 3"/>
          <p:cNvSpPr>
            <a:spLocks noGrp="1"/>
          </p:cNvSpPr>
          <p:nvPr>
            <p:ph type="body" idx="1"/>
            <p:custDataLst>
              <p:tags r:id="rId4"/>
            </p:custDataLst>
          </p:nvPr>
        </p:nvSpPr>
        <p:spPr>
          <a:xfrm>
            <a:off x="6690995" y="1631315"/>
            <a:ext cx="3646805" cy="3479165"/>
          </a:xfrm>
        </p:spPr>
        <p:txBody>
          <a:bodyPr/>
          <a:lstStyle/>
          <a:p>
            <a:r>
              <a:rPr lang="zh-CN" altLang="en-US"/>
              <a:t>01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892" name="标题 1"/>
          <p:cNvSpPr>
            <a:spLocks noGrp="1"/>
          </p:cNvSpPr>
          <p:nvPr>
            <p:ph type="title" idx="2"/>
            <p:custDataLst>
              <p:tags r:id="rId3"/>
            </p:custDataLst>
          </p:nvPr>
        </p:nvSpPr>
        <p:spPr>
          <a:xfrm>
            <a:off x="1336040" y="1631315"/>
            <a:ext cx="5967095" cy="3479165"/>
          </a:xfrm>
        </p:spPr>
        <p:txBody>
          <a:bodyPr/>
          <a:lstStyle/>
          <a:p>
            <a:r>
              <a:rPr lang="zh-CN" altLang="en-US"/>
              <a:t>商业分析的重要性</a:t>
            </a:r>
            <a:endParaRPr lang="zh-CN" altLang="en-US"/>
          </a:p>
        </p:txBody>
      </p:sp>
      <p:sp>
        <p:nvSpPr>
          <p:cNvPr id="1048894" name="文本占位符 3"/>
          <p:cNvSpPr>
            <a:spLocks noGrp="1"/>
          </p:cNvSpPr>
          <p:nvPr>
            <p:ph type="body" idx="1"/>
            <p:custDataLst>
              <p:tags r:id="rId4"/>
            </p:custDataLst>
          </p:nvPr>
        </p:nvSpPr>
        <p:spPr>
          <a:xfrm>
            <a:off x="6690995" y="1631315"/>
            <a:ext cx="3646805" cy="3479165"/>
          </a:xfrm>
        </p:spPr>
        <p:txBody>
          <a:bodyPr/>
          <a:lstStyle/>
          <a:p>
            <a:r>
              <a:rPr lang="zh-CN" altLang="en-US"/>
              <a:t>02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8956" name="标题 2"/>
          <p:cNvSpPr>
            <a:spLocks noGrp="1"/>
          </p:cNvSpPr>
          <p:nvPr>
            <p:ph type="title" idx="2"/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商业分析的定义和作用</a:t>
            </a:r>
            <a:endParaRPr lang="zh-CN" altLang="en-US"/>
          </a:p>
        </p:txBody>
      </p:sp>
      <p:sp>
        <p:nvSpPr>
          <p:cNvPr id="1048958" name="矩形 11"/>
          <p:cNvSpPr/>
          <p:nvPr>
            <p:custDataLst>
              <p:tags r:id="rId2"/>
            </p:custDataLst>
          </p:nvPr>
        </p:nvSpPr>
        <p:spPr>
          <a:xfrm>
            <a:off x="608330" y="1642444"/>
            <a:ext cx="6705320" cy="674285"/>
          </a:xfrm>
          <a:prstGeom prst="rect">
            <a:avLst/>
          </a:prstGeom>
          <a:gradFill>
            <a:gsLst>
              <a:gs pos="0">
                <a:schemeClr val="accent1">
                  <a:lumMod val="10000"/>
                  <a:lumOff val="90000"/>
                </a:schemeClr>
              </a:gs>
              <a:gs pos="100000">
                <a:schemeClr val="accent1">
                  <a:lumMod val="10000"/>
                  <a:lumOff val="9000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en-US" altLang="zh-CN">
              <a:sym typeface="+mn-ea"/>
            </a:endParaRPr>
          </a:p>
        </p:txBody>
      </p:sp>
      <p:sp>
        <p:nvSpPr>
          <p:cNvPr id="1048960" name="矩形 32"/>
          <p:cNvSpPr/>
          <p:nvPr>
            <p:custDataLst>
              <p:tags r:id="rId3"/>
            </p:custDataLst>
          </p:nvPr>
        </p:nvSpPr>
        <p:spPr>
          <a:xfrm>
            <a:off x="2524512" y="5514976"/>
            <a:ext cx="6686883" cy="661116"/>
          </a:xfrm>
          <a:prstGeom prst="rect">
            <a:avLst/>
          </a:prstGeom>
          <a:gradFill>
            <a:gsLst>
              <a:gs pos="0">
                <a:schemeClr val="accent1">
                  <a:lumMod val="10000"/>
                  <a:lumOff val="90000"/>
                </a:schemeClr>
              </a:gs>
              <a:gs pos="100000">
                <a:schemeClr val="accent1">
                  <a:lumMod val="10000"/>
                  <a:lumOff val="9000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en-US" altLang="zh-CN">
              <a:sym typeface="+mn-ea"/>
            </a:endParaRPr>
          </a:p>
        </p:txBody>
      </p:sp>
      <p:sp>
        <p:nvSpPr>
          <p:cNvPr id="1048962" name="矩形 12"/>
          <p:cNvSpPr/>
          <p:nvPr>
            <p:custDataLst>
              <p:tags r:id="rId4"/>
            </p:custDataLst>
          </p:nvPr>
        </p:nvSpPr>
        <p:spPr>
          <a:xfrm>
            <a:off x="991566" y="2427355"/>
            <a:ext cx="6705320" cy="673627"/>
          </a:xfrm>
          <a:prstGeom prst="rect">
            <a:avLst/>
          </a:prstGeom>
          <a:gradFill>
            <a:gsLst>
              <a:gs pos="0">
                <a:schemeClr val="accent1">
                  <a:lumMod val="10000"/>
                  <a:lumOff val="90000"/>
                </a:schemeClr>
              </a:gs>
              <a:gs pos="100000">
                <a:schemeClr val="accent1">
                  <a:lumMod val="10000"/>
                  <a:lumOff val="9000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en-US" altLang="zh-CN">
              <a:sym typeface="+mn-ea"/>
            </a:endParaRPr>
          </a:p>
        </p:txBody>
      </p:sp>
      <p:sp>
        <p:nvSpPr>
          <p:cNvPr id="1048964" name="矩形 13"/>
          <p:cNvSpPr/>
          <p:nvPr>
            <p:custDataLst>
              <p:tags r:id="rId5"/>
            </p:custDataLst>
          </p:nvPr>
        </p:nvSpPr>
        <p:spPr>
          <a:xfrm>
            <a:off x="1374803" y="3211606"/>
            <a:ext cx="6705320" cy="645312"/>
          </a:xfrm>
          <a:prstGeom prst="rect">
            <a:avLst/>
          </a:prstGeom>
          <a:gradFill>
            <a:gsLst>
              <a:gs pos="0">
                <a:schemeClr val="accent1">
                  <a:lumMod val="10000"/>
                  <a:lumOff val="90000"/>
                </a:schemeClr>
              </a:gs>
              <a:gs pos="100000">
                <a:schemeClr val="accent1">
                  <a:lumMod val="10000"/>
                  <a:lumOff val="9000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en-US" altLang="zh-CN">
              <a:sym typeface="+mn-ea"/>
            </a:endParaRPr>
          </a:p>
        </p:txBody>
      </p:sp>
      <p:sp>
        <p:nvSpPr>
          <p:cNvPr id="1048966" name="矩形 14"/>
          <p:cNvSpPr/>
          <p:nvPr>
            <p:custDataLst>
              <p:tags r:id="rId6"/>
            </p:custDataLst>
          </p:nvPr>
        </p:nvSpPr>
        <p:spPr>
          <a:xfrm>
            <a:off x="1758039" y="3967544"/>
            <a:ext cx="6705320" cy="663091"/>
          </a:xfrm>
          <a:prstGeom prst="rect">
            <a:avLst/>
          </a:prstGeom>
          <a:gradFill>
            <a:gsLst>
              <a:gs pos="0">
                <a:schemeClr val="accent1">
                  <a:lumMod val="10000"/>
                  <a:lumOff val="90000"/>
                </a:schemeClr>
              </a:gs>
              <a:gs pos="100000">
                <a:schemeClr val="accent1">
                  <a:lumMod val="10000"/>
                  <a:lumOff val="9000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en-US" altLang="zh-CN">
              <a:sym typeface="+mn-ea"/>
            </a:endParaRPr>
          </a:p>
        </p:txBody>
      </p:sp>
      <p:sp>
        <p:nvSpPr>
          <p:cNvPr id="1048968" name="矩形 15"/>
          <p:cNvSpPr/>
          <p:nvPr>
            <p:custDataLst>
              <p:tags r:id="rId7"/>
            </p:custDataLst>
          </p:nvPr>
        </p:nvSpPr>
        <p:spPr>
          <a:xfrm>
            <a:off x="2141276" y="4741260"/>
            <a:ext cx="6705320" cy="663091"/>
          </a:xfrm>
          <a:prstGeom prst="rect">
            <a:avLst/>
          </a:prstGeom>
          <a:gradFill>
            <a:gsLst>
              <a:gs pos="0">
                <a:schemeClr val="accent1">
                  <a:lumMod val="10000"/>
                  <a:lumOff val="90000"/>
                </a:schemeClr>
              </a:gs>
              <a:gs pos="100000">
                <a:schemeClr val="accent1">
                  <a:lumMod val="10000"/>
                  <a:lumOff val="9000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en-US" altLang="zh-CN">
              <a:sym typeface="+mn-ea"/>
            </a:endParaRPr>
          </a:p>
        </p:txBody>
      </p:sp>
      <p:sp>
        <p:nvSpPr>
          <p:cNvPr id="1048970" name="正文"/>
          <p:cNvSpPr txBox="1"/>
          <p:nvPr>
            <p:custDataLst>
              <p:tags r:id="rId8"/>
            </p:custDataLst>
          </p:nvPr>
        </p:nvSpPr>
        <p:spPr>
          <a:xfrm>
            <a:off x="1398508" y="1998024"/>
            <a:ext cx="5219785" cy="32397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666666"/>
                </a:solidFill>
                <a:latin typeface="+mn-ea"/>
                <a:sym typeface="+mn-ea"/>
              </a:rPr>
              <a:t>单击此处输入你的智能图形项正文，文字是您思想的提炼</a:t>
            </a:r>
            <a:endParaRPr lang="zh-CN" altLang="en-US" sz="1200" spc="150">
              <a:solidFill>
                <a:srgbClr val="666666"/>
              </a:solidFill>
              <a:latin typeface="+mn-ea"/>
              <a:sym typeface="+mn-ea"/>
            </a:endParaRPr>
          </a:p>
        </p:txBody>
      </p:sp>
      <p:sp>
        <p:nvSpPr>
          <p:cNvPr id="1048972" name="标题"/>
          <p:cNvSpPr txBox="1"/>
          <p:nvPr>
            <p:custDataLst>
              <p:tags r:id="rId9"/>
            </p:custDataLst>
          </p:nvPr>
        </p:nvSpPr>
        <p:spPr>
          <a:xfrm>
            <a:off x="1398508" y="1651663"/>
            <a:ext cx="5203982" cy="348337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9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1000" b="1" spc="300">
                <a:solidFill>
                  <a:schemeClr val="accent1"/>
                </a:solidFill>
                <a:latin typeface="+mj-ea"/>
                <a:ea typeface="+mj-ea"/>
                <a:sym typeface="+mn-ea"/>
              </a:rPr>
              <a:t>商业分析的定义：商业分析是对商业活动、商业决策和商业战略进行系统、客观、科学分析的方法和过程。</a:t>
            </a:r>
            <a:endParaRPr lang="zh-CN" altLang="en-US" sz="1000" b="1" spc="300">
              <a:solidFill>
                <a:schemeClr val="accent1"/>
              </a:solidFill>
              <a:latin typeface="+mj-ea"/>
              <a:ea typeface="+mj-ea"/>
              <a:sym typeface="+mn-ea"/>
            </a:endParaRPr>
          </a:p>
        </p:txBody>
      </p:sp>
      <p:sp>
        <p:nvSpPr>
          <p:cNvPr id="1048974" name="正文"/>
          <p:cNvSpPr txBox="1"/>
          <p:nvPr>
            <p:custDataLst>
              <p:tags r:id="rId10"/>
            </p:custDataLst>
          </p:nvPr>
        </p:nvSpPr>
        <p:spPr>
          <a:xfrm>
            <a:off x="1758039" y="2773716"/>
            <a:ext cx="5219785" cy="32397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666666"/>
                </a:solidFill>
                <a:latin typeface="+mn-ea"/>
                <a:sym typeface="+mn-ea"/>
              </a:rPr>
              <a:t>商业分析的重要性</a:t>
            </a:r>
            <a:endParaRPr lang="zh-CN" altLang="en-US" sz="1200" spc="150">
              <a:solidFill>
                <a:srgbClr val="666666"/>
              </a:solidFill>
              <a:latin typeface="+mn-ea"/>
              <a:sym typeface="+mn-ea"/>
            </a:endParaRPr>
          </a:p>
        </p:txBody>
      </p:sp>
      <p:sp>
        <p:nvSpPr>
          <p:cNvPr id="1048976" name="标题"/>
          <p:cNvSpPr txBox="1"/>
          <p:nvPr>
            <p:custDataLst>
              <p:tags r:id="rId11"/>
            </p:custDataLst>
          </p:nvPr>
        </p:nvSpPr>
        <p:spPr>
          <a:xfrm>
            <a:off x="1758039" y="2427355"/>
            <a:ext cx="5203982" cy="348337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9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1000" b="1" spc="300">
                <a:solidFill>
                  <a:schemeClr val="accent1"/>
                </a:solidFill>
                <a:latin typeface="+mj-ea"/>
                <a:ea typeface="+mj-ea"/>
                <a:sym typeface="+mn-ea"/>
              </a:rPr>
              <a:t>商业分析的作用：商业分析有助于企业了解市场趋势、竞争态势、客户需求等信息，为制定科学合理的商业决策和战略提供重要依据。  商业分析的重要性</a:t>
            </a:r>
            <a:endParaRPr lang="zh-CN" altLang="en-US" sz="1000" b="1" spc="300">
              <a:solidFill>
                <a:schemeClr val="accent1"/>
              </a:solidFill>
              <a:latin typeface="+mj-ea"/>
              <a:ea typeface="+mj-ea"/>
              <a:sym typeface="+mn-ea"/>
            </a:endParaRPr>
          </a:p>
        </p:txBody>
      </p:sp>
      <p:sp>
        <p:nvSpPr>
          <p:cNvPr id="1048978" name="正文"/>
          <p:cNvSpPr txBox="1"/>
          <p:nvPr>
            <p:custDataLst>
              <p:tags r:id="rId12"/>
            </p:custDataLst>
          </p:nvPr>
        </p:nvSpPr>
        <p:spPr>
          <a:xfrm>
            <a:off x="2149836" y="3539530"/>
            <a:ext cx="5219785" cy="32397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666666"/>
                </a:solidFill>
                <a:latin typeface="+mn-ea"/>
                <a:sym typeface="+mn-ea"/>
              </a:rPr>
              <a:t>单击此处输入你的智能图形项正文，文字是您思想的提炼</a:t>
            </a:r>
            <a:endParaRPr lang="zh-CN" altLang="en-US" sz="1200" spc="150">
              <a:solidFill>
                <a:srgbClr val="666666"/>
              </a:solidFill>
              <a:latin typeface="+mn-ea"/>
              <a:sym typeface="+mn-ea"/>
            </a:endParaRPr>
          </a:p>
        </p:txBody>
      </p:sp>
      <p:sp>
        <p:nvSpPr>
          <p:cNvPr id="1048980" name="标题"/>
          <p:cNvSpPr txBox="1"/>
          <p:nvPr>
            <p:custDataLst>
              <p:tags r:id="rId13"/>
            </p:custDataLst>
          </p:nvPr>
        </p:nvSpPr>
        <p:spPr>
          <a:xfrm>
            <a:off x="2149836" y="3193169"/>
            <a:ext cx="5203982" cy="348337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9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1000" b="1" spc="300">
                <a:solidFill>
                  <a:schemeClr val="accent1"/>
                </a:solidFill>
                <a:latin typeface="+mj-ea"/>
                <a:ea typeface="+mj-ea"/>
                <a:sym typeface="+mn-ea"/>
              </a:rPr>
              <a:t>提高决策质量：商业分析通过对数据的收集、整理和分析，为决策者提供更加准确、全面的信息，从而提高决策的质量和准确性。</a:t>
            </a:r>
            <a:endParaRPr lang="zh-CN" altLang="en-US" sz="1000" b="1" spc="300">
              <a:solidFill>
                <a:schemeClr val="accent1"/>
              </a:solidFill>
              <a:latin typeface="+mj-ea"/>
              <a:ea typeface="+mj-ea"/>
              <a:sym typeface="+mn-ea"/>
            </a:endParaRPr>
          </a:p>
        </p:txBody>
      </p:sp>
      <p:sp>
        <p:nvSpPr>
          <p:cNvPr id="1048982" name="正文"/>
          <p:cNvSpPr txBox="1"/>
          <p:nvPr>
            <p:custDataLst>
              <p:tags r:id="rId14"/>
            </p:custDataLst>
          </p:nvPr>
        </p:nvSpPr>
        <p:spPr>
          <a:xfrm>
            <a:off x="2525171" y="4305345"/>
            <a:ext cx="5219785" cy="32397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666666"/>
                </a:solidFill>
                <a:latin typeface="+mn-ea"/>
                <a:sym typeface="+mn-ea"/>
              </a:rPr>
              <a:t>单击此处输入你的智能图形项正文，文字是您思想的提炼</a:t>
            </a:r>
            <a:endParaRPr lang="zh-CN" altLang="en-US" sz="1200" spc="150">
              <a:solidFill>
                <a:srgbClr val="666666"/>
              </a:solidFill>
              <a:latin typeface="+mn-ea"/>
              <a:sym typeface="+mn-ea"/>
            </a:endParaRPr>
          </a:p>
        </p:txBody>
      </p:sp>
      <p:sp>
        <p:nvSpPr>
          <p:cNvPr id="1048984" name="标题"/>
          <p:cNvSpPr txBox="1"/>
          <p:nvPr>
            <p:custDataLst>
              <p:tags r:id="rId15"/>
            </p:custDataLst>
          </p:nvPr>
        </p:nvSpPr>
        <p:spPr>
          <a:xfrm>
            <a:off x="2525171" y="3958983"/>
            <a:ext cx="5203982" cy="348337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5375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1600" b="1" spc="300">
                <a:solidFill>
                  <a:schemeClr val="accent1"/>
                </a:solidFill>
                <a:latin typeface="+mj-ea"/>
                <a:ea typeface="+mj-ea"/>
                <a:sym typeface="+mn-ea"/>
              </a:rPr>
              <a:t>优化资源配置：商业分析可以帮助企业了解资源的使用情况，发现浪费和不合理的支出，从而优化资源配置，提高企业的效率和竞争力。</a:t>
            </a:r>
            <a:endParaRPr lang="zh-CN" altLang="en-US" sz="1600" b="1" spc="300">
              <a:solidFill>
                <a:schemeClr val="accent1"/>
              </a:solidFill>
              <a:latin typeface="+mj-ea"/>
              <a:ea typeface="+mj-ea"/>
              <a:sym typeface="+mn-ea"/>
            </a:endParaRPr>
          </a:p>
        </p:txBody>
      </p:sp>
      <p:sp>
        <p:nvSpPr>
          <p:cNvPr id="1048986" name="正文"/>
          <p:cNvSpPr txBox="1"/>
          <p:nvPr>
            <p:custDataLst>
              <p:tags r:id="rId16"/>
            </p:custDataLst>
          </p:nvPr>
        </p:nvSpPr>
        <p:spPr>
          <a:xfrm>
            <a:off x="2924211" y="5070501"/>
            <a:ext cx="5219785" cy="32397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666666"/>
                </a:solidFill>
                <a:latin typeface="+mn-ea"/>
                <a:sym typeface="+mn-ea"/>
              </a:rPr>
              <a:t>单击此处输入你的智能图形项正文，文字是您思想的提炼</a:t>
            </a:r>
            <a:endParaRPr lang="zh-CN" altLang="en-US" sz="1200" spc="150">
              <a:solidFill>
                <a:srgbClr val="666666"/>
              </a:solidFill>
              <a:latin typeface="+mn-ea"/>
              <a:sym typeface="+mn-ea"/>
            </a:endParaRPr>
          </a:p>
        </p:txBody>
      </p:sp>
      <p:sp>
        <p:nvSpPr>
          <p:cNvPr id="1048988" name="标题"/>
          <p:cNvSpPr txBox="1"/>
          <p:nvPr>
            <p:custDataLst>
              <p:tags r:id="rId17"/>
            </p:custDataLst>
          </p:nvPr>
        </p:nvSpPr>
        <p:spPr>
          <a:xfrm>
            <a:off x="2924211" y="4724139"/>
            <a:ext cx="5203982" cy="348337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9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1000" b="1" spc="300">
                <a:solidFill>
                  <a:schemeClr val="accent1"/>
                </a:solidFill>
                <a:latin typeface="+mj-ea"/>
                <a:ea typeface="+mj-ea"/>
                <a:sym typeface="+mn-ea"/>
              </a:rPr>
              <a:t>推动创新：商业分析通过对市场趋势、客户需求等信息的分析，为企业提供创新的方向和思路，推动企业的创新和发展。</a:t>
            </a:r>
            <a:endParaRPr lang="zh-CN" altLang="en-US" sz="1000" b="1" spc="300">
              <a:solidFill>
                <a:schemeClr val="accent1"/>
              </a:solidFill>
              <a:latin typeface="+mj-ea"/>
              <a:ea typeface="+mj-ea"/>
              <a:sym typeface="+mn-ea"/>
            </a:endParaRPr>
          </a:p>
        </p:txBody>
      </p:sp>
      <p:sp>
        <p:nvSpPr>
          <p:cNvPr id="1048990" name="正文"/>
          <p:cNvSpPr txBox="1"/>
          <p:nvPr>
            <p:custDataLst>
              <p:tags r:id="rId18"/>
            </p:custDataLst>
          </p:nvPr>
        </p:nvSpPr>
        <p:spPr>
          <a:xfrm>
            <a:off x="3291643" y="5856069"/>
            <a:ext cx="5219785" cy="32397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666666"/>
                </a:solidFill>
                <a:latin typeface="+mn-ea"/>
                <a:sym typeface="+mn-ea"/>
              </a:rPr>
              <a:t>单击此处输入你的智能图形项正文，文字是您思想的提炼</a:t>
            </a:r>
            <a:endParaRPr lang="zh-CN" altLang="en-US" sz="1200" spc="150">
              <a:solidFill>
                <a:srgbClr val="666666"/>
              </a:solidFill>
              <a:latin typeface="+mn-ea"/>
              <a:sym typeface="+mn-ea"/>
            </a:endParaRPr>
          </a:p>
        </p:txBody>
      </p:sp>
      <p:sp>
        <p:nvSpPr>
          <p:cNvPr id="1048992" name="标题"/>
          <p:cNvSpPr txBox="1"/>
          <p:nvPr>
            <p:custDataLst>
              <p:tags r:id="rId19"/>
            </p:custDataLst>
          </p:nvPr>
        </p:nvSpPr>
        <p:spPr>
          <a:xfrm>
            <a:off x="3291643" y="5509708"/>
            <a:ext cx="5203982" cy="348337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5375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1600" b="1" spc="300">
                <a:solidFill>
                  <a:schemeClr val="accent1"/>
                </a:solidFill>
                <a:latin typeface="+mj-ea"/>
                <a:ea typeface="+mj-ea"/>
                <a:sym typeface="+mn-ea"/>
              </a:rPr>
              <a:t>增强企业竞争力：商业分析可以帮助企业更好地了解市场和竞争对手，制定更加科学合理的竞争策略，从而增强企业的竞争力和市场地位。</a:t>
            </a:r>
            <a:endParaRPr lang="zh-CN" altLang="en-US" sz="1600" b="1" spc="300">
              <a:solidFill>
                <a:schemeClr val="accent1"/>
              </a:solidFill>
              <a:latin typeface="+mj-ea"/>
              <a:ea typeface="+mj-ea"/>
              <a:sym typeface="+mn-ea"/>
            </a:endParaRPr>
          </a:p>
        </p:txBody>
      </p:sp>
      <p:pic>
        <p:nvPicPr>
          <p:cNvPr id="2097203" name="图形 18"/>
          <p:cNvPicPr>
            <a:picLocks noChangeAspect="1"/>
          </p:cNvPicPr>
          <p:nvPr>
            <p:custDataLst>
              <p:tags r:id="rId21"/>
            </p:custDataLst>
          </p:nvPr>
        </p:nvPicPr>
        <p:blipFill>
          <a:blip r:embed="rId20"/>
          <a:stretch>
            <a:fillRect/>
          </a:stretch>
        </p:blipFill>
        <p:spPr>
          <a:xfrm>
            <a:off x="8872277" y="5508391"/>
            <a:ext cx="665725" cy="665067"/>
          </a:xfrm>
          <a:prstGeom prst="rect">
            <a:avLst/>
          </a:prstGeom>
        </p:spPr>
      </p:pic>
      <p:pic>
        <p:nvPicPr>
          <p:cNvPr id="2097205" name="图形 30"/>
          <p:cNvPicPr>
            <a:picLocks noChangeAspect="1"/>
          </p:cNvPicPr>
          <p:nvPr>
            <p:custDataLst>
              <p:tags r:id="rId23"/>
            </p:custDataLst>
          </p:nvPr>
        </p:nvPicPr>
        <p:blipFill>
          <a:blip r:embed="rId22"/>
          <a:stretch>
            <a:fillRect/>
          </a:stretch>
        </p:blipFill>
        <p:spPr>
          <a:xfrm>
            <a:off x="9204810" y="5508391"/>
            <a:ext cx="332533" cy="657823"/>
          </a:xfrm>
          <a:prstGeom prst="rect">
            <a:avLst/>
          </a:prstGeom>
        </p:spPr>
      </p:pic>
      <p:sp>
        <p:nvSpPr>
          <p:cNvPr id="1048994" name="椭圆6"/>
          <p:cNvSpPr/>
          <p:nvPr>
            <p:custDataLst>
              <p:tags r:id="rId24"/>
            </p:custDataLst>
          </p:nvPr>
        </p:nvSpPr>
        <p:spPr>
          <a:xfrm>
            <a:off x="8872277" y="5464931"/>
            <a:ext cx="664408" cy="90212"/>
          </a:xfrm>
          <a:prstGeom prst="ellipse">
            <a:avLst/>
          </a:prstGeom>
          <a:gradFill>
            <a:gsLst>
              <a:gs pos="0">
                <a:schemeClr val="accent1">
                  <a:lumMod val="65000"/>
                </a:schemeClr>
              </a:gs>
              <a:gs pos="100000">
                <a:schemeClr val="accent1">
                  <a:lumMod val="6500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en-US" altLang="zh-CN"/>
          </a:p>
        </p:txBody>
      </p:sp>
      <p:pic>
        <p:nvPicPr>
          <p:cNvPr id="2097207" name="图形 20"/>
          <p:cNvPicPr>
            <a:picLocks noChangeAspect="1"/>
          </p:cNvPicPr>
          <p:nvPr>
            <p:custDataLst>
              <p:tags r:id="rId26"/>
            </p:custDataLst>
          </p:nvPr>
        </p:nvPicPr>
        <p:blipFill>
          <a:blip r:embed="rId25"/>
          <a:stretch>
            <a:fillRect/>
          </a:stretch>
        </p:blipFill>
        <p:spPr>
          <a:xfrm>
            <a:off x="8475871" y="4739284"/>
            <a:ext cx="1457879" cy="694040"/>
          </a:xfrm>
          <a:prstGeom prst="rect">
            <a:avLst/>
          </a:prstGeom>
        </p:spPr>
      </p:pic>
      <p:pic>
        <p:nvPicPr>
          <p:cNvPr id="2097209" name="图形 32"/>
          <p:cNvPicPr>
            <a:picLocks noChangeAspect="1"/>
          </p:cNvPicPr>
          <p:nvPr>
            <p:custDataLst>
              <p:tags r:id="rId28"/>
            </p:custDataLst>
          </p:nvPr>
        </p:nvPicPr>
        <p:blipFill>
          <a:blip r:embed="rId27"/>
          <a:stretch>
            <a:fillRect/>
          </a:stretch>
        </p:blipFill>
        <p:spPr>
          <a:xfrm>
            <a:off x="9411573" y="4739284"/>
            <a:ext cx="522835" cy="688772"/>
          </a:xfrm>
          <a:prstGeom prst="rect">
            <a:avLst/>
          </a:prstGeom>
        </p:spPr>
      </p:pic>
      <p:sp>
        <p:nvSpPr>
          <p:cNvPr id="1048996" name="椭圆 5"/>
          <p:cNvSpPr/>
          <p:nvPr>
            <p:custDataLst>
              <p:tags r:id="rId29"/>
            </p:custDataLst>
          </p:nvPr>
        </p:nvSpPr>
        <p:spPr>
          <a:xfrm>
            <a:off x="8479163" y="4643804"/>
            <a:ext cx="1451952" cy="189643"/>
          </a:xfrm>
          <a:prstGeom prst="ellipse">
            <a:avLst/>
          </a:prstGeom>
          <a:gradFill>
            <a:gsLst>
              <a:gs pos="0">
                <a:schemeClr val="accent1">
                  <a:lumMod val="65000"/>
                </a:schemeClr>
              </a:gs>
              <a:gs pos="100000">
                <a:schemeClr val="accent1">
                  <a:lumMod val="6500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en-US" altLang="zh-CN"/>
          </a:p>
        </p:txBody>
      </p:sp>
      <p:pic>
        <p:nvPicPr>
          <p:cNvPr id="2097211" name="图形 22"/>
          <p:cNvPicPr>
            <a:picLocks noChangeAspect="1"/>
          </p:cNvPicPr>
          <p:nvPr>
            <p:custDataLst>
              <p:tags r:id="rId31"/>
            </p:custDataLst>
          </p:nvPr>
        </p:nvPicPr>
        <p:blipFill>
          <a:blip r:embed="rId30"/>
          <a:stretch>
            <a:fillRect/>
          </a:stretch>
        </p:blipFill>
        <p:spPr>
          <a:xfrm>
            <a:off x="8076172" y="3963593"/>
            <a:ext cx="2257934" cy="701283"/>
          </a:xfrm>
          <a:prstGeom prst="rect">
            <a:avLst/>
          </a:prstGeom>
        </p:spPr>
      </p:pic>
      <p:pic>
        <p:nvPicPr>
          <p:cNvPr id="2097213" name="图形 34"/>
          <p:cNvPicPr>
            <a:picLocks noChangeAspect="1"/>
          </p:cNvPicPr>
          <p:nvPr>
            <p:custDataLst>
              <p:tags r:id="rId33"/>
            </p:custDataLst>
          </p:nvPr>
        </p:nvPicPr>
        <p:blipFill>
          <a:blip r:embed="rId32"/>
          <a:stretch>
            <a:fillRect/>
          </a:stretch>
        </p:blipFill>
        <p:spPr>
          <a:xfrm>
            <a:off x="9620971" y="3963593"/>
            <a:ext cx="713136" cy="687455"/>
          </a:xfrm>
          <a:prstGeom prst="rect">
            <a:avLst/>
          </a:prstGeom>
        </p:spPr>
      </p:pic>
      <p:sp>
        <p:nvSpPr>
          <p:cNvPr id="1048998" name="椭圆 4"/>
          <p:cNvSpPr/>
          <p:nvPr>
            <p:custDataLst>
              <p:tags r:id="rId34"/>
            </p:custDataLst>
          </p:nvPr>
        </p:nvSpPr>
        <p:spPr>
          <a:xfrm>
            <a:off x="8078148" y="3821361"/>
            <a:ext cx="2253325" cy="288415"/>
          </a:xfrm>
          <a:prstGeom prst="ellipse">
            <a:avLst/>
          </a:prstGeom>
          <a:gradFill>
            <a:gsLst>
              <a:gs pos="0">
                <a:schemeClr val="accent1">
                  <a:lumMod val="70000"/>
                </a:schemeClr>
              </a:gs>
              <a:gs pos="100000">
                <a:schemeClr val="accent1">
                  <a:lumMod val="7000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en-US" altLang="zh-CN"/>
          </a:p>
        </p:txBody>
      </p:sp>
      <p:pic>
        <p:nvPicPr>
          <p:cNvPr id="2097215" name="图形 24"/>
          <p:cNvPicPr>
            <a:picLocks noChangeAspect="1"/>
          </p:cNvPicPr>
          <p:nvPr>
            <p:custDataLst>
              <p:tags r:id="rId36"/>
            </p:custDataLst>
          </p:nvPr>
        </p:nvPicPr>
        <p:blipFill>
          <a:blip r:embed="rId35"/>
          <a:stretch>
            <a:fillRect/>
          </a:stretch>
        </p:blipFill>
        <p:spPr>
          <a:xfrm>
            <a:off x="7679766" y="3222801"/>
            <a:ext cx="3050088" cy="670334"/>
          </a:xfrm>
          <a:prstGeom prst="rect">
            <a:avLst/>
          </a:prstGeom>
        </p:spPr>
      </p:pic>
      <p:pic>
        <p:nvPicPr>
          <p:cNvPr id="2097217" name="图形 36"/>
          <p:cNvPicPr>
            <a:picLocks noChangeAspect="1"/>
          </p:cNvPicPr>
          <p:nvPr>
            <p:custDataLst>
              <p:tags r:id="rId38"/>
            </p:custDataLst>
          </p:nvPr>
        </p:nvPicPr>
        <p:blipFill>
          <a:blip r:embed="rId37"/>
          <a:stretch>
            <a:fillRect/>
          </a:stretch>
        </p:blipFill>
        <p:spPr>
          <a:xfrm>
            <a:off x="9834977" y="3222801"/>
            <a:ext cx="894877" cy="656506"/>
          </a:xfrm>
          <a:prstGeom prst="rect">
            <a:avLst/>
          </a:prstGeom>
        </p:spPr>
      </p:pic>
      <p:sp>
        <p:nvSpPr>
          <p:cNvPr id="1049000" name="椭圆 3"/>
          <p:cNvSpPr/>
          <p:nvPr>
            <p:custDataLst>
              <p:tags r:id="rId39"/>
            </p:custDataLst>
          </p:nvPr>
        </p:nvSpPr>
        <p:spPr>
          <a:xfrm>
            <a:off x="7679766" y="3062131"/>
            <a:ext cx="3050088" cy="304219"/>
          </a:xfrm>
          <a:prstGeom prst="ellipse">
            <a:avLst/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7500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en-US" altLang="zh-CN"/>
          </a:p>
        </p:txBody>
      </p:sp>
      <p:pic>
        <p:nvPicPr>
          <p:cNvPr id="2097219" name="图形 26"/>
          <p:cNvPicPr>
            <a:picLocks noChangeAspect="1"/>
          </p:cNvPicPr>
          <p:nvPr>
            <p:custDataLst>
              <p:tags r:id="rId41"/>
            </p:custDataLst>
          </p:nvPr>
        </p:nvPicPr>
        <p:blipFill>
          <a:blip r:embed="rId40"/>
          <a:stretch>
            <a:fillRect/>
          </a:stretch>
        </p:blipFill>
        <p:spPr>
          <a:xfrm>
            <a:off x="7272166" y="2427355"/>
            <a:ext cx="3866605" cy="737500"/>
          </a:xfrm>
          <a:prstGeom prst="rect">
            <a:avLst/>
          </a:prstGeom>
        </p:spPr>
      </p:pic>
      <p:pic>
        <p:nvPicPr>
          <p:cNvPr id="2097221" name="图形 38"/>
          <p:cNvPicPr>
            <a:picLocks noChangeAspect="1"/>
          </p:cNvPicPr>
          <p:nvPr>
            <p:custDataLst>
              <p:tags r:id="rId43"/>
            </p:custDataLst>
          </p:nvPr>
        </p:nvPicPr>
        <p:blipFill>
          <a:blip r:embed="rId42"/>
          <a:stretch>
            <a:fillRect/>
          </a:stretch>
        </p:blipFill>
        <p:spPr>
          <a:xfrm>
            <a:off x="10037790" y="2427355"/>
            <a:ext cx="1100982" cy="722355"/>
          </a:xfrm>
          <a:prstGeom prst="rect">
            <a:avLst/>
          </a:prstGeom>
        </p:spPr>
      </p:pic>
      <p:sp>
        <p:nvSpPr>
          <p:cNvPr id="1049002" name="椭圆 2"/>
          <p:cNvSpPr/>
          <p:nvPr>
            <p:custDataLst>
              <p:tags r:id="rId44"/>
            </p:custDataLst>
          </p:nvPr>
        </p:nvSpPr>
        <p:spPr>
          <a:xfrm>
            <a:off x="7271508" y="2264710"/>
            <a:ext cx="3867264" cy="314754"/>
          </a:xfrm>
          <a:prstGeom prst="ellipse">
            <a:avLst/>
          </a:prstGeom>
          <a:gradFill>
            <a:gsLst>
              <a:gs pos="0">
                <a:schemeClr val="accent1">
                  <a:lumMod val="80000"/>
                </a:schemeClr>
              </a:gs>
              <a:gs pos="100000">
                <a:schemeClr val="accent1">
                  <a:lumMod val="8000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en-US" altLang="zh-CN"/>
          </a:p>
        </p:txBody>
      </p:sp>
      <p:pic>
        <p:nvPicPr>
          <p:cNvPr id="2097223" name="图形 28"/>
          <p:cNvPicPr>
            <a:picLocks noChangeAspect="1"/>
          </p:cNvPicPr>
          <p:nvPr>
            <p:custDataLst>
              <p:tags r:id="rId46"/>
            </p:custDataLst>
          </p:nvPr>
        </p:nvPicPr>
        <p:blipFill>
          <a:blip r:embed="rId45"/>
          <a:stretch>
            <a:fillRect/>
          </a:stretch>
        </p:blipFill>
        <p:spPr>
          <a:xfrm>
            <a:off x="6832300" y="1643761"/>
            <a:ext cx="4745678" cy="748035"/>
          </a:xfrm>
          <a:prstGeom prst="rect">
            <a:avLst/>
          </a:prstGeom>
        </p:spPr>
      </p:pic>
      <p:pic>
        <p:nvPicPr>
          <p:cNvPr id="2097225" name="图形 40"/>
          <p:cNvPicPr>
            <a:picLocks noChangeAspect="1"/>
          </p:cNvPicPr>
          <p:nvPr>
            <p:custDataLst>
              <p:tags r:id="rId48"/>
            </p:custDataLst>
          </p:nvPr>
        </p:nvPicPr>
        <p:blipFill>
          <a:blip r:embed="rId47"/>
          <a:stretch>
            <a:fillRect/>
          </a:stretch>
        </p:blipFill>
        <p:spPr>
          <a:xfrm>
            <a:off x="10248504" y="1647054"/>
            <a:ext cx="1329475" cy="724330"/>
          </a:xfrm>
          <a:prstGeom prst="rect">
            <a:avLst/>
          </a:prstGeom>
        </p:spPr>
      </p:pic>
      <p:sp>
        <p:nvSpPr>
          <p:cNvPr id="1049004" name="椭圆 1"/>
          <p:cNvSpPr/>
          <p:nvPr>
            <p:custDataLst>
              <p:tags r:id="rId49"/>
            </p:custDataLst>
          </p:nvPr>
        </p:nvSpPr>
        <p:spPr>
          <a:xfrm>
            <a:off x="6832300" y="1502188"/>
            <a:ext cx="4745020" cy="272611"/>
          </a:xfrm>
          <a:prstGeom prst="ellipse">
            <a:avLst/>
          </a:prstGeom>
          <a:gradFill>
            <a:gsLst>
              <a:gs pos="0">
                <a:schemeClr val="accent1">
                  <a:lumMod val="85000"/>
                </a:schemeClr>
              </a:gs>
              <a:gs pos="100000">
                <a:schemeClr val="accent1">
                  <a:lumMod val="8500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en-US" altLang="zh-CN"/>
          </a:p>
        </p:txBody>
      </p:sp>
      <p:sp>
        <p:nvSpPr>
          <p:cNvPr id="1049006" name="序号"/>
          <p:cNvSpPr txBox="1"/>
          <p:nvPr>
            <p:custDataLst>
              <p:tags r:id="rId50"/>
            </p:custDataLst>
          </p:nvPr>
        </p:nvSpPr>
        <p:spPr>
          <a:xfrm>
            <a:off x="8950636" y="4870322"/>
            <a:ext cx="508348" cy="474107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1600" b="1">
                <a:solidFill>
                  <a:srgbClr val="FFFFFF"/>
                </a:solidFill>
                <a:latin typeface="+mj-lt"/>
                <a:ea typeface="微软雅黑" panose="020b0503020204020204" charset="-122"/>
                <a:cs typeface="+mj-lt"/>
              </a:rPr>
              <a:t>05</a:t>
            </a:r>
            <a:endParaRPr lang="en-US" sz="1600" b="1">
              <a:solidFill>
                <a:srgbClr val="FFFFFF"/>
              </a:solidFill>
              <a:latin typeface="+mj-lt"/>
              <a:ea typeface="微软雅黑" panose="020b0503020204020204" charset="-122"/>
              <a:cs typeface="+mj-lt"/>
            </a:endParaRPr>
          </a:p>
        </p:txBody>
      </p:sp>
      <p:sp>
        <p:nvSpPr>
          <p:cNvPr id="1049008" name="序号"/>
          <p:cNvSpPr txBox="1"/>
          <p:nvPr>
            <p:custDataLst>
              <p:tags r:id="rId51"/>
            </p:custDataLst>
          </p:nvPr>
        </p:nvSpPr>
        <p:spPr>
          <a:xfrm>
            <a:off x="8950636" y="1849866"/>
            <a:ext cx="508348" cy="474107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1600" b="1">
                <a:solidFill>
                  <a:srgbClr val="FFFFFF"/>
                </a:solidFill>
                <a:latin typeface="+mj-lt"/>
                <a:ea typeface="微软雅黑" panose="020b0503020204020204" charset="-122"/>
                <a:cs typeface="+mj-lt"/>
              </a:rPr>
              <a:t>01</a:t>
            </a:r>
            <a:endParaRPr lang="en-US" sz="1600" b="1">
              <a:solidFill>
                <a:srgbClr val="FFFFFF"/>
              </a:solidFill>
              <a:latin typeface="+mj-lt"/>
              <a:ea typeface="微软雅黑" panose="020b0503020204020204" charset="-122"/>
              <a:cs typeface="+mj-lt"/>
            </a:endParaRPr>
          </a:p>
        </p:txBody>
      </p:sp>
      <p:sp>
        <p:nvSpPr>
          <p:cNvPr id="1049010" name="序号"/>
          <p:cNvSpPr txBox="1"/>
          <p:nvPr>
            <p:custDataLst>
              <p:tags r:id="rId52"/>
            </p:custDataLst>
          </p:nvPr>
        </p:nvSpPr>
        <p:spPr>
          <a:xfrm>
            <a:off x="8950636" y="2646629"/>
            <a:ext cx="508348" cy="474107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1600" b="1">
                <a:solidFill>
                  <a:srgbClr val="FFFFFF"/>
                </a:solidFill>
                <a:latin typeface="+mj-lt"/>
                <a:ea typeface="微软雅黑" panose="020b0503020204020204" charset="-122"/>
                <a:cs typeface="+mj-lt"/>
              </a:rPr>
              <a:t>02</a:t>
            </a:r>
            <a:endParaRPr lang="en-US" sz="1600" b="1">
              <a:solidFill>
                <a:srgbClr val="FFFFFF"/>
              </a:solidFill>
              <a:latin typeface="+mj-lt"/>
              <a:ea typeface="微软雅黑" panose="020b0503020204020204" charset="-122"/>
              <a:cs typeface="+mj-lt"/>
            </a:endParaRPr>
          </a:p>
        </p:txBody>
      </p:sp>
      <p:sp>
        <p:nvSpPr>
          <p:cNvPr id="1049012" name="序号"/>
          <p:cNvSpPr txBox="1"/>
          <p:nvPr>
            <p:custDataLst>
              <p:tags r:id="rId53"/>
            </p:custDataLst>
          </p:nvPr>
        </p:nvSpPr>
        <p:spPr>
          <a:xfrm>
            <a:off x="8950636" y="3401249"/>
            <a:ext cx="508348" cy="474107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1600" b="1">
                <a:solidFill>
                  <a:srgbClr val="FFFFFF"/>
                </a:solidFill>
                <a:latin typeface="+mj-lt"/>
                <a:ea typeface="微软雅黑" panose="020b0503020204020204" charset="-122"/>
                <a:cs typeface="+mj-lt"/>
              </a:rPr>
              <a:t>03</a:t>
            </a:r>
            <a:endParaRPr lang="en-US" sz="1600" b="1">
              <a:solidFill>
                <a:srgbClr val="FFFFFF"/>
              </a:solidFill>
              <a:latin typeface="+mj-lt"/>
              <a:ea typeface="微软雅黑" panose="020b0503020204020204" charset="-122"/>
              <a:cs typeface="+mj-lt"/>
            </a:endParaRPr>
          </a:p>
        </p:txBody>
      </p:sp>
      <p:sp>
        <p:nvSpPr>
          <p:cNvPr id="1049014" name="序号"/>
          <p:cNvSpPr txBox="1"/>
          <p:nvPr>
            <p:custDataLst>
              <p:tags r:id="rId54"/>
            </p:custDataLst>
          </p:nvPr>
        </p:nvSpPr>
        <p:spPr>
          <a:xfrm>
            <a:off x="8950636" y="4161796"/>
            <a:ext cx="508348" cy="474107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1600" b="1">
                <a:solidFill>
                  <a:srgbClr val="FFFFFF"/>
                </a:solidFill>
                <a:latin typeface="+mj-lt"/>
                <a:ea typeface="微软雅黑" panose="020b0503020204020204" charset="-122"/>
                <a:cs typeface="+mj-lt"/>
              </a:rPr>
              <a:t>04</a:t>
            </a:r>
            <a:endParaRPr lang="en-US" sz="1600" b="1">
              <a:solidFill>
                <a:srgbClr val="FFFFFF"/>
              </a:solidFill>
              <a:latin typeface="+mj-lt"/>
              <a:ea typeface="微软雅黑" panose="020b0503020204020204" charset="-122"/>
              <a:cs typeface="+mj-lt"/>
            </a:endParaRPr>
          </a:p>
        </p:txBody>
      </p:sp>
      <p:sp>
        <p:nvSpPr>
          <p:cNvPr id="1049016" name="序号"/>
          <p:cNvSpPr txBox="1"/>
          <p:nvPr>
            <p:custDataLst>
              <p:tags r:id="rId55"/>
            </p:custDataLst>
          </p:nvPr>
        </p:nvSpPr>
        <p:spPr>
          <a:xfrm>
            <a:off x="8950636" y="5536047"/>
            <a:ext cx="508348" cy="395089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1600" b="1">
                <a:solidFill>
                  <a:srgbClr val="FFFFFF"/>
                </a:solidFill>
                <a:latin typeface="+mj-lt"/>
                <a:ea typeface="微软雅黑" panose="020b0503020204020204" charset="-122"/>
                <a:cs typeface="+mj-lt"/>
              </a:rPr>
              <a:t>06</a:t>
            </a:r>
            <a:endParaRPr lang="en-US" sz="1600" b="1">
              <a:solidFill>
                <a:srgbClr val="FFFFFF"/>
              </a:solidFill>
              <a:latin typeface="+mj-lt"/>
              <a:ea typeface="微软雅黑" panose="020b0503020204020204" charset="-122"/>
              <a:cs typeface="+mj-lt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050" name="标题 2"/>
          <p:cNvSpPr>
            <a:spLocks noGrp="1"/>
          </p:cNvSpPr>
          <p:nvPr>
            <p:ph type="title" idx="2"/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商业分析在决策制定中的地位</a:t>
            </a:r>
            <a:endParaRPr lang="zh-CN" altLang="en-US"/>
          </a:p>
        </p:txBody>
      </p:sp>
      <p:sp>
        <p:nvSpPr>
          <p:cNvPr id="1049052" name="弧形 58"/>
          <p:cNvSpPr/>
          <p:nvPr>
            <p:custDataLst>
              <p:tags r:id="rId2"/>
            </p:custDataLst>
          </p:nvPr>
        </p:nvSpPr>
        <p:spPr>
          <a:xfrm>
            <a:off x="8107509" y="2106209"/>
            <a:ext cx="3470614" cy="3470614"/>
          </a:xfrm>
          <a:prstGeom prst="arc">
            <a:avLst>
              <a:gd name="adj1" fmla="val 15382684"/>
              <a:gd name="adj2" fmla="val 7430173"/>
            </a:avLst>
          </a:prstGeom>
          <a:ln w="28575">
            <a:solidFill>
              <a:schemeClr val="accent1">
                <a:lumMod val="40000"/>
                <a:lumOff val="60000"/>
              </a:schemeClr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54" name="弧形 57"/>
          <p:cNvSpPr/>
          <p:nvPr>
            <p:custDataLst>
              <p:tags r:id="rId3"/>
            </p:custDataLst>
          </p:nvPr>
        </p:nvSpPr>
        <p:spPr>
          <a:xfrm>
            <a:off x="608330" y="2106209"/>
            <a:ext cx="3470614" cy="3470614"/>
          </a:xfrm>
          <a:prstGeom prst="arc">
            <a:avLst>
              <a:gd name="adj1" fmla="val 2576083"/>
              <a:gd name="adj2" fmla="val 12584694"/>
            </a:avLst>
          </a:prstGeom>
          <a:ln w="28575"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56" name="椭圆 22"/>
          <p:cNvSpPr/>
          <p:nvPr>
            <p:custDataLst>
              <p:tags r:id="rId4"/>
            </p:custDataLst>
          </p:nvPr>
        </p:nvSpPr>
        <p:spPr>
          <a:xfrm>
            <a:off x="8448679" y="2381770"/>
            <a:ext cx="2918691" cy="2918691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58" name="椭圆 23"/>
          <p:cNvSpPr/>
          <p:nvPr>
            <p:custDataLst>
              <p:tags r:id="rId5"/>
            </p:custDataLst>
          </p:nvPr>
        </p:nvSpPr>
        <p:spPr>
          <a:xfrm>
            <a:off x="8834838" y="2439881"/>
            <a:ext cx="394016" cy="394016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60" name="正文"/>
          <p:cNvSpPr txBox="1"/>
          <p:nvPr>
            <p:custDataLst>
              <p:tags r:id="rId6"/>
            </p:custDataLst>
          </p:nvPr>
        </p:nvSpPr>
        <p:spPr>
          <a:xfrm>
            <a:off x="8901385" y="3224385"/>
            <a:ext cx="2013102" cy="1384719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商业分析能够提高决策效率和准确性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9062" name="椭圆 24"/>
          <p:cNvSpPr/>
          <p:nvPr>
            <p:custDataLst>
              <p:tags r:id="rId7"/>
            </p:custDataLst>
          </p:nvPr>
        </p:nvSpPr>
        <p:spPr>
          <a:xfrm>
            <a:off x="6016437" y="2381770"/>
            <a:ext cx="2918691" cy="2918691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64" name="椭圆 25"/>
          <p:cNvSpPr/>
          <p:nvPr>
            <p:custDataLst>
              <p:tags r:id="rId8"/>
            </p:custDataLst>
          </p:nvPr>
        </p:nvSpPr>
        <p:spPr>
          <a:xfrm>
            <a:off x="6401659" y="2439881"/>
            <a:ext cx="394016" cy="394016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66" name="正文"/>
          <p:cNvSpPr txBox="1"/>
          <p:nvPr>
            <p:custDataLst>
              <p:tags r:id="rId9"/>
            </p:custDataLst>
          </p:nvPr>
        </p:nvSpPr>
        <p:spPr>
          <a:xfrm>
            <a:off x="6469143" y="3224385"/>
            <a:ext cx="2013102" cy="1384719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商业分析能够帮助企业识别市场趋势和机会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68" name="椭圆 7"/>
          <p:cNvSpPr/>
          <p:nvPr>
            <p:custDataLst>
              <p:tags r:id="rId10"/>
            </p:custDataLst>
          </p:nvPr>
        </p:nvSpPr>
        <p:spPr>
          <a:xfrm>
            <a:off x="3584195" y="2381770"/>
            <a:ext cx="2918691" cy="2918691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70" name="椭圆 9"/>
          <p:cNvSpPr/>
          <p:nvPr>
            <p:custDataLst>
              <p:tags r:id="rId11"/>
            </p:custDataLst>
          </p:nvPr>
        </p:nvSpPr>
        <p:spPr>
          <a:xfrm>
            <a:off x="3969417" y="2439881"/>
            <a:ext cx="394016" cy="394016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72" name="正文"/>
          <p:cNvSpPr txBox="1"/>
          <p:nvPr>
            <p:custDataLst>
              <p:tags r:id="rId12"/>
            </p:custDataLst>
          </p:nvPr>
        </p:nvSpPr>
        <p:spPr>
          <a:xfrm>
            <a:off x="4036901" y="3224385"/>
            <a:ext cx="2013102" cy="1384719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商业分析能够提供全面、准确的数据支持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9074" name="椭圆 5"/>
          <p:cNvSpPr/>
          <p:nvPr>
            <p:custDataLst>
              <p:tags r:id="rId13"/>
            </p:custDataLst>
          </p:nvPr>
        </p:nvSpPr>
        <p:spPr>
          <a:xfrm>
            <a:off x="875455" y="2381770"/>
            <a:ext cx="2918691" cy="2918691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76" name="椭圆 4"/>
          <p:cNvSpPr/>
          <p:nvPr>
            <p:custDataLst>
              <p:tags r:id="rId14"/>
            </p:custDataLst>
          </p:nvPr>
        </p:nvSpPr>
        <p:spPr>
          <a:xfrm>
            <a:off x="1260677" y="2439881"/>
            <a:ext cx="394016" cy="394016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78" name="正文"/>
          <p:cNvSpPr txBox="1"/>
          <p:nvPr>
            <p:custDataLst>
              <p:tags r:id="rId15"/>
            </p:custDataLst>
          </p:nvPr>
        </p:nvSpPr>
        <p:spPr>
          <a:xfrm>
            <a:off x="1328161" y="3224385"/>
            <a:ext cx="2013102" cy="1384719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商业分析是决策制定的重要依据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112" name="标题 2"/>
          <p:cNvSpPr>
            <a:spLocks noGrp="1"/>
          </p:cNvSpPr>
          <p:nvPr>
            <p:ph type="title" idx="2"/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商业分析的未来发展趋势</a:t>
            </a:r>
            <a:endParaRPr lang="zh-CN" altLang="en-US"/>
          </a:p>
        </p:txBody>
      </p:sp>
      <p:sp>
        <p:nvSpPr>
          <p:cNvPr id="1049114" name="矩形 31"/>
          <p:cNvSpPr/>
          <p:nvPr>
            <p:custDataLst>
              <p:tags r:id="rId2"/>
            </p:custDataLst>
          </p:nvPr>
        </p:nvSpPr>
        <p:spPr>
          <a:xfrm>
            <a:off x="2664804" y="1452880"/>
            <a:ext cx="6857049" cy="1057410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数据驱动决策：利用大数据和人工智能技术，实现更精准的商业分析，为企业决策提供有力支持。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16" name="矩形 4"/>
          <p:cNvSpPr/>
          <p:nvPr>
            <p:custDataLst>
              <p:tags r:id="rId3"/>
            </p:custDataLst>
          </p:nvPr>
        </p:nvSpPr>
        <p:spPr>
          <a:xfrm>
            <a:off x="2664804" y="2692567"/>
            <a:ext cx="6857049" cy="1057410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实时分析：随着物联网和移动互联网的发展，商业分析将更加注重实时数据的采集和分析，以快速响应市场变化。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18" name="矩形 5"/>
          <p:cNvSpPr/>
          <p:nvPr>
            <p:custDataLst>
              <p:tags r:id="rId4"/>
            </p:custDataLst>
          </p:nvPr>
        </p:nvSpPr>
        <p:spPr>
          <a:xfrm>
            <a:off x="2664804" y="3932254"/>
            <a:ext cx="6857049" cy="1057410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人工智能与机器学习：人工智能和机器学习技术在商业分析中的应用将逐渐普及，提高分析的准确性和效率。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20" name="矩形 7"/>
          <p:cNvSpPr/>
          <p:nvPr>
            <p:custDataLst>
              <p:tags r:id="rId5"/>
            </p:custDataLst>
          </p:nvPr>
        </p:nvSpPr>
        <p:spPr>
          <a:xfrm>
            <a:off x="2664804" y="5171941"/>
            <a:ext cx="6857049" cy="1057410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跨部门协作：商业分析将更加注重与其他部门的协作，形成跨部门的数据分析和决策支持体系。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154" name="标题 1"/>
          <p:cNvSpPr>
            <a:spLocks noGrp="1"/>
          </p:cNvSpPr>
          <p:nvPr>
            <p:ph type="title" idx="2"/>
            <p:custDataLst>
              <p:tags r:id="rId3"/>
            </p:custDataLst>
          </p:nvPr>
        </p:nvSpPr>
        <p:spPr>
          <a:xfrm>
            <a:off x="1336040" y="1631315"/>
            <a:ext cx="5967095" cy="3479165"/>
          </a:xfrm>
        </p:spPr>
        <p:txBody>
          <a:bodyPr/>
          <a:lstStyle/>
          <a:p>
            <a:r>
              <a:rPr lang="zh-CN" altLang="en-US"/>
              <a:t>商业分析的创新</a:t>
            </a:r>
            <a:endParaRPr lang="zh-CN" altLang="en-US"/>
          </a:p>
        </p:txBody>
      </p:sp>
      <p:sp>
        <p:nvSpPr>
          <p:cNvPr id="1049156" name="文本占位符 3"/>
          <p:cNvSpPr>
            <a:spLocks noGrp="1"/>
          </p:cNvSpPr>
          <p:nvPr>
            <p:ph type="body" idx="1"/>
            <p:custDataLst>
              <p:tags r:id="rId4"/>
            </p:custDataLst>
          </p:nvPr>
        </p:nvSpPr>
        <p:spPr>
          <a:xfrm>
            <a:off x="6690995" y="1631315"/>
            <a:ext cx="3646805" cy="3479165"/>
          </a:xfrm>
        </p:spPr>
        <p:txBody>
          <a:bodyPr/>
          <a:lstStyle/>
          <a:p>
            <a:r>
              <a:rPr lang="zh-CN" altLang="en-US"/>
              <a:t>03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218" name="标题 2"/>
          <p:cNvSpPr>
            <a:spLocks noGrp="1"/>
          </p:cNvSpPr>
          <p:nvPr>
            <p:ph type="title" idx="2"/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数据驱动的商业分析</a:t>
            </a:r>
            <a:endParaRPr lang="zh-CN" altLang="en-US"/>
          </a:p>
        </p:txBody>
      </p:sp>
      <p:sp>
        <p:nvSpPr>
          <p:cNvPr id="1049220" name="任意多边形 20"/>
          <p:cNvSpPr/>
          <p:nvPr>
            <p:custDataLst>
              <p:tags r:id="rId2"/>
            </p:custDataLst>
          </p:nvPr>
        </p:nvSpPr>
        <p:spPr>
          <a:xfrm rot="2700000">
            <a:off x="1706536" y="1452880"/>
            <a:ext cx="1281747" cy="1283973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22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350821" y="3188537"/>
            <a:ext cx="1993646" cy="304071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数据收集与整合：利用大数据技术收集、整合各种来源的数据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24" name="矩形 42"/>
          <p:cNvSpPr/>
          <p:nvPr>
            <p:custDataLst>
              <p:tags r:id="rId4"/>
            </p:custDataLst>
          </p:nvPr>
        </p:nvSpPr>
        <p:spPr>
          <a:xfrm>
            <a:off x="1482832" y="2811361"/>
            <a:ext cx="1729282" cy="122460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26" name="任意多边形 18"/>
          <p:cNvSpPr/>
          <p:nvPr>
            <p:custDataLst>
              <p:tags r:id="rId5"/>
            </p:custDataLst>
          </p:nvPr>
        </p:nvSpPr>
        <p:spPr>
          <a:xfrm rot="5400000">
            <a:off x="4203697" y="1452880"/>
            <a:ext cx="1281747" cy="1283973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28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847331" y="3188537"/>
            <a:ext cx="1993646" cy="304071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 fontScale="9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数据挖掘与分析：运用数据挖掘技术对数据进行深入分析，发现潜在规律和趋势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30" name="矩形 43"/>
          <p:cNvSpPr/>
          <p:nvPr>
            <p:custDataLst>
              <p:tags r:id="rId7"/>
            </p:custDataLst>
          </p:nvPr>
        </p:nvSpPr>
        <p:spPr>
          <a:xfrm>
            <a:off x="3979993" y="2811361"/>
            <a:ext cx="1729282" cy="122460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32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700207" y="1452880"/>
            <a:ext cx="1281747" cy="1283973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34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44492" y="3188537"/>
            <a:ext cx="1993646" cy="304071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 fontScale="9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数据可视化：通过数据可视化工具将分析结果以直观的方式呈现给决策者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36" name="矩形 44"/>
          <p:cNvSpPr/>
          <p:nvPr>
            <p:custDataLst>
              <p:tags r:id="rId10"/>
            </p:custDataLst>
          </p:nvPr>
        </p:nvSpPr>
        <p:spPr>
          <a:xfrm>
            <a:off x="6475853" y="2811361"/>
            <a:ext cx="1729282" cy="122460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38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196718" y="1452880"/>
            <a:ext cx="1281747" cy="1283973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40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841002" y="3188537"/>
            <a:ext cx="1993646" cy="304071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 fontScale="9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数据驱动决策：基于数据分析结果制定商业策略，提高决策效率和准确性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42" name="矩形 45"/>
          <p:cNvSpPr/>
          <p:nvPr>
            <p:custDataLst>
              <p:tags r:id="rId13"/>
            </p:custDataLst>
          </p:nvPr>
        </p:nvSpPr>
        <p:spPr>
          <a:xfrm>
            <a:off x="8973014" y="2811361"/>
            <a:ext cx="1729282" cy="122460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276" name="标题 2"/>
          <p:cNvSpPr>
            <a:spLocks noGrp="1"/>
          </p:cNvSpPr>
          <p:nvPr>
            <p:ph type="title" idx="2"/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人工智能在商业分析中的应用</a:t>
            </a:r>
            <a:endParaRPr lang="zh-CN" altLang="en-US"/>
          </a:p>
        </p:txBody>
      </p:sp>
      <p:sp>
        <p:nvSpPr>
          <p:cNvPr id="1049278" name="椭圆 262"/>
          <p:cNvSpPr/>
          <p:nvPr>
            <p:custDataLst>
              <p:tags r:id="rId2"/>
            </p:custDataLst>
          </p:nvPr>
        </p:nvSpPr>
        <p:spPr>
          <a:xfrm>
            <a:off x="2414057" y="4093381"/>
            <a:ext cx="7357027" cy="1924766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charset="-122"/>
              <a:cs typeface="+mn-cs"/>
            </a:endParaRPr>
          </a:p>
        </p:txBody>
      </p:sp>
      <p:sp>
        <p:nvSpPr>
          <p:cNvPr id="1049280" name="椭圆 263"/>
          <p:cNvSpPr/>
          <p:nvPr>
            <p:custDataLst>
              <p:tags r:id="rId3"/>
            </p:custDataLst>
          </p:nvPr>
        </p:nvSpPr>
        <p:spPr>
          <a:xfrm>
            <a:off x="3266271" y="4173766"/>
            <a:ext cx="5577986" cy="1652921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charset="-122"/>
              <a:cs typeface="+mn-cs"/>
            </a:endParaRPr>
          </a:p>
        </p:txBody>
      </p:sp>
      <p:sp>
        <p:nvSpPr>
          <p:cNvPr id="1049282" name="椭圆 264"/>
          <p:cNvSpPr/>
          <p:nvPr>
            <p:custDataLst>
              <p:tags r:id="rId4"/>
            </p:custDataLst>
          </p:nvPr>
        </p:nvSpPr>
        <p:spPr>
          <a:xfrm>
            <a:off x="4064242" y="4410347"/>
            <a:ext cx="3981146" cy="1179731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charset="-122"/>
              <a:cs typeface="+mn-cs"/>
            </a:endParaRPr>
          </a:p>
        </p:txBody>
      </p:sp>
      <p:sp>
        <p:nvSpPr>
          <p:cNvPr id="1049284" name="椭圆 265"/>
          <p:cNvSpPr/>
          <p:nvPr>
            <p:custDataLst>
              <p:tags r:id="rId5"/>
            </p:custDataLst>
          </p:nvPr>
        </p:nvSpPr>
        <p:spPr>
          <a:xfrm>
            <a:off x="4738693" y="4610330"/>
            <a:ext cx="2631992" cy="779937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charset="-122"/>
              <a:cs typeface="+mn-cs"/>
            </a:endParaRPr>
          </a:p>
        </p:txBody>
      </p:sp>
      <p:sp>
        <p:nvSpPr>
          <p:cNvPr id="1049286" name="椭圆 266"/>
          <p:cNvSpPr/>
          <p:nvPr>
            <p:custDataLst>
              <p:tags r:id="rId6"/>
            </p:custDataLst>
          </p:nvPr>
        </p:nvSpPr>
        <p:spPr>
          <a:xfrm>
            <a:off x="5430137" y="4814887"/>
            <a:ext cx="1513935" cy="448624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charset="-122"/>
              <a:cs typeface="+mn-cs"/>
            </a:endParaRPr>
          </a:p>
        </p:txBody>
      </p:sp>
      <p:cxnSp>
        <p:nvCxnSpPr>
          <p:cNvPr id="3145801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2869573" y="4740384"/>
            <a:ext cx="0" cy="847449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288" name="椭圆 268"/>
          <p:cNvSpPr/>
          <p:nvPr>
            <p:custDataLst>
              <p:tags r:id="rId8"/>
            </p:custDataLst>
          </p:nvPr>
        </p:nvSpPr>
        <p:spPr>
          <a:xfrm flipV="1">
            <a:off x="2778078" y="4554126"/>
            <a:ext cx="174872" cy="174865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charset="-122"/>
              <a:cs typeface="+mn-cs"/>
            </a:endParaRPr>
          </a:p>
        </p:txBody>
      </p:sp>
      <p:sp>
        <p:nvSpPr>
          <p:cNvPr id="1049290" name="椭圆 269"/>
          <p:cNvSpPr/>
          <p:nvPr>
            <p:custDataLst>
              <p:tags r:id="rId9"/>
            </p:custDataLst>
          </p:nvPr>
        </p:nvSpPr>
        <p:spPr>
          <a:xfrm flipV="1">
            <a:off x="2819904" y="4596606"/>
            <a:ext cx="90607" cy="90603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charset="-122"/>
              <a:cs typeface="+mn-cs"/>
            </a:endParaRPr>
          </a:p>
        </p:txBody>
      </p:sp>
      <p:sp>
        <p:nvSpPr>
          <p:cNvPr id="1049292" name="椭圆 270"/>
          <p:cNvSpPr/>
          <p:nvPr>
            <p:custDataLst>
              <p:tags r:id="rId10"/>
            </p:custDataLst>
          </p:nvPr>
        </p:nvSpPr>
        <p:spPr>
          <a:xfrm flipV="1">
            <a:off x="7786797" y="3739817"/>
            <a:ext cx="105271" cy="105268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charset="-122"/>
              <a:cs typeface="+mn-cs"/>
            </a:endParaRPr>
          </a:p>
        </p:txBody>
      </p:sp>
      <p:cxnSp>
        <p:nvCxnSpPr>
          <p:cNvPr id="3145803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839734" y="3854839"/>
            <a:ext cx="0" cy="1924766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294" name="椭圆 272"/>
          <p:cNvSpPr/>
          <p:nvPr>
            <p:custDataLst>
              <p:tags r:id="rId12"/>
            </p:custDataLst>
          </p:nvPr>
        </p:nvSpPr>
        <p:spPr>
          <a:xfrm flipV="1">
            <a:off x="4009998" y="3614337"/>
            <a:ext cx="387620" cy="387609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charset="-122"/>
              <a:cs typeface="+mn-cs"/>
            </a:endParaRPr>
          </a:p>
        </p:txBody>
      </p:sp>
      <p:cxnSp>
        <p:nvCxnSpPr>
          <p:cNvPr id="3145805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02792" y="4033909"/>
            <a:ext cx="0" cy="101704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807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130644" y="3721518"/>
            <a:ext cx="0" cy="847449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296" name="椭圆 275"/>
          <p:cNvSpPr/>
          <p:nvPr>
            <p:custDataLst>
              <p:tags r:id="rId15"/>
            </p:custDataLst>
          </p:nvPr>
        </p:nvSpPr>
        <p:spPr>
          <a:xfrm flipV="1">
            <a:off x="7039149" y="3535259"/>
            <a:ext cx="174872" cy="174865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charset="-122"/>
              <a:cs typeface="+mn-cs"/>
            </a:endParaRPr>
          </a:p>
        </p:txBody>
      </p:sp>
      <p:sp>
        <p:nvSpPr>
          <p:cNvPr id="1049298" name="椭圆 276"/>
          <p:cNvSpPr/>
          <p:nvPr>
            <p:custDataLst>
              <p:tags r:id="rId16"/>
            </p:custDataLst>
          </p:nvPr>
        </p:nvSpPr>
        <p:spPr>
          <a:xfrm flipV="1">
            <a:off x="7080975" y="3577739"/>
            <a:ext cx="90607" cy="90603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charset="-122"/>
              <a:cs typeface="+mn-cs"/>
            </a:endParaRPr>
          </a:p>
        </p:txBody>
      </p:sp>
      <p:sp>
        <p:nvSpPr>
          <p:cNvPr id="1049300" name="椭圆 277"/>
          <p:cNvSpPr/>
          <p:nvPr>
            <p:custDataLst>
              <p:tags r:id="rId17"/>
            </p:custDataLst>
          </p:nvPr>
        </p:nvSpPr>
        <p:spPr>
          <a:xfrm flipV="1">
            <a:off x="3758386" y="4395969"/>
            <a:ext cx="105271" cy="105268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charset="-122"/>
              <a:cs typeface="+mn-cs"/>
            </a:endParaRPr>
          </a:p>
        </p:txBody>
      </p:sp>
      <p:cxnSp>
        <p:nvCxnSpPr>
          <p:cNvPr id="3145809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811322" y="4510992"/>
            <a:ext cx="0" cy="111294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302" name="椭圆 279"/>
          <p:cNvSpPr/>
          <p:nvPr>
            <p:custDataLst>
              <p:tags r:id="rId19"/>
            </p:custDataLst>
          </p:nvPr>
        </p:nvSpPr>
        <p:spPr>
          <a:xfrm flipV="1">
            <a:off x="8529217" y="4631897"/>
            <a:ext cx="264035" cy="26402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charset="-122"/>
              <a:cs typeface="+mn-cs"/>
            </a:endParaRPr>
          </a:p>
        </p:txBody>
      </p:sp>
      <p:cxnSp>
        <p:nvCxnSpPr>
          <p:cNvPr id="3145811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659924" y="4924682"/>
            <a:ext cx="0" cy="412894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304" name="椭圆 281"/>
          <p:cNvSpPr/>
          <p:nvPr>
            <p:custDataLst>
              <p:tags r:id="rId21"/>
            </p:custDataLst>
          </p:nvPr>
        </p:nvSpPr>
        <p:spPr>
          <a:xfrm flipV="1">
            <a:off x="4949133" y="4943635"/>
            <a:ext cx="327055" cy="327044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charset="-122"/>
              <a:cs typeface="+mn-cs"/>
            </a:endParaRPr>
          </a:p>
        </p:txBody>
      </p:sp>
      <p:cxnSp>
        <p:nvCxnSpPr>
          <p:cNvPr id="3145813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09903" y="5322687"/>
            <a:ext cx="0" cy="72248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306" name="图形 15"/>
          <p:cNvSpPr/>
          <p:nvPr>
            <p:custDataLst>
              <p:tags r:id="rId23"/>
            </p:custDataLst>
          </p:nvPr>
        </p:nvSpPr>
        <p:spPr>
          <a:xfrm>
            <a:off x="5016447" y="5013563"/>
            <a:ext cx="187011" cy="182223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08" name="图形 19"/>
          <p:cNvSpPr/>
          <p:nvPr>
            <p:custDataLst>
              <p:tags r:id="rId24"/>
            </p:custDataLst>
          </p:nvPr>
        </p:nvSpPr>
        <p:spPr>
          <a:xfrm>
            <a:off x="8597185" y="4705746"/>
            <a:ext cx="128075" cy="115333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10" name="图形 27"/>
          <p:cNvSpPr/>
          <p:nvPr>
            <p:custDataLst>
              <p:tags r:id="rId25"/>
            </p:custDataLst>
          </p:nvPr>
        </p:nvSpPr>
        <p:spPr>
          <a:xfrm>
            <a:off x="4113257" y="3738510"/>
            <a:ext cx="181118" cy="139299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12" name="任意多边形: 形状 286"/>
          <p:cNvSpPr/>
          <p:nvPr>
            <p:custDataLst>
              <p:tags r:id="rId26"/>
            </p:custDataLst>
          </p:nvPr>
        </p:nvSpPr>
        <p:spPr>
          <a:xfrm>
            <a:off x="5420988" y="3687534"/>
            <a:ext cx="1343129" cy="1343135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14" name="正文"/>
          <p:cNvSpPr txBox="1"/>
          <p:nvPr>
            <p:custDataLst>
              <p:tags r:id="rId27"/>
            </p:custDataLst>
          </p:nvPr>
        </p:nvSpPr>
        <p:spPr>
          <a:xfrm>
            <a:off x="608330" y="3760076"/>
            <a:ext cx="2158056" cy="808861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人工智能技术：机器学习、深度学习等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16" name="正文"/>
          <p:cNvSpPr txBox="1"/>
          <p:nvPr>
            <p:custDataLst>
              <p:tags r:id="rId28"/>
            </p:custDataLst>
          </p:nvPr>
        </p:nvSpPr>
        <p:spPr>
          <a:xfrm>
            <a:off x="9419336" y="3760076"/>
            <a:ext cx="2158056" cy="808861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91667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商业分析创新方向：结合人工智能技术，实现更高效、更精准的分析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18" name="正文"/>
          <p:cNvSpPr txBox="1"/>
          <p:nvPr>
            <p:custDataLst>
              <p:tags r:id="rId29"/>
            </p:custDataLst>
          </p:nvPr>
        </p:nvSpPr>
        <p:spPr>
          <a:xfrm>
            <a:off x="7063330" y="1636730"/>
            <a:ext cx="2158056" cy="808861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91667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人工智能在商业分析中的优势：提高分析准确性、降低成本、提高效率等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20" name="正文"/>
          <p:cNvSpPr txBox="1"/>
          <p:nvPr>
            <p:custDataLst>
              <p:tags r:id="rId30"/>
            </p:custDataLst>
          </p:nvPr>
        </p:nvSpPr>
        <p:spPr>
          <a:xfrm>
            <a:off x="2964336" y="1636730"/>
            <a:ext cx="2158056" cy="808861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商业分析应用场景：市场预测、客户细分、销售预测等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354" name="标题 2"/>
          <p:cNvSpPr>
            <a:spLocks noGrp="1"/>
          </p:cNvSpPr>
          <p:nvPr>
            <p:ph type="title" idx="2"/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机器学习在商业分析中的潜力</a:t>
            </a:r>
            <a:endParaRPr lang="zh-CN" altLang="en-US"/>
          </a:p>
        </p:txBody>
      </p:sp>
      <p:sp>
        <p:nvSpPr>
          <p:cNvPr id="1049356" name="正文"/>
          <p:cNvSpPr txBox="1"/>
          <p:nvPr>
            <p:custDataLst>
              <p:tags r:id="rId2"/>
            </p:custDataLst>
          </p:nvPr>
        </p:nvSpPr>
        <p:spPr>
          <a:xfrm>
            <a:off x="3179679" y="5583111"/>
            <a:ext cx="5823125" cy="646539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92857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ts val="600"/>
              </a:spcBef>
              <a:spcAft>
                <a:spcPts val="600"/>
              </a:spcAft>
              <a:buClrTx/>
              <a:buSzTx/>
              <a:buFontTx/>
            </a:pPr>
            <a:r>
              <a:rPr lang="zh-CN" altLang="en-US" sz="14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单击此处输入你的项正文，文字是您思想的提炼，请尽量言简意赅的阐述观点。</a:t>
            </a:r>
            <a:endParaRPr lang="zh-CN" altLang="en-US" sz="14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58" name="标题"/>
          <p:cNvSpPr txBox="1"/>
          <p:nvPr>
            <p:custDataLst>
              <p:tags r:id="rId3"/>
            </p:custDataLst>
          </p:nvPr>
        </p:nvSpPr>
        <p:spPr>
          <a:xfrm>
            <a:off x="3179679" y="5116804"/>
            <a:ext cx="5823125" cy="431026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200" b="1" spc="300">
                <a:gradFill>
                  <a:gsLst>
                    <a:gs pos="0">
                      <a:schemeClr val="accent1">
                        <a:lumMod val="5000"/>
                        <a:lumOff val="95000"/>
                      </a:schemeClr>
                    </a:gs>
                    <a:gs pos="0">
                      <a:schemeClr val="accent1">
                        <a:lumMod val="5000"/>
                        <a:lumOff val="95000"/>
                      </a:schemeClr>
                    </a:gs>
                    <a:gs pos="100000">
                      <a:schemeClr val="accent1"/>
                    </a:gs>
                  </a:gsLst>
                  <a:lin ang="5400000" scaled="0"/>
                </a:gradFill>
                <a:latin typeface="+mj-ea"/>
                <a:ea typeface="+mj-ea"/>
              </a:rPr>
              <a:t>机器学习技术的发展为商业分析带来了更多的创新和变革机会</a:t>
            </a:r>
            <a:endParaRPr lang="zh-CN" altLang="en-US" sz="2200" b="1" spc="300">
              <a:gradFill>
                <a:gsLst>
                  <a:gs pos="0">
                    <a:schemeClr val="accent1">
                      <a:lumMod val="5000"/>
                      <a:lumOff val="95000"/>
                    </a:schemeClr>
                  </a:gs>
                  <a:gs pos="0">
                    <a:schemeClr val="accent1">
                      <a:lumMod val="5000"/>
                      <a:lumOff val="95000"/>
                    </a:schemeClr>
                  </a:gs>
                  <a:gs pos="100000">
                    <a:schemeClr val="accent1"/>
                  </a:gs>
                </a:gsLst>
                <a:lin ang="5400000" scaled="0"/>
              </a:gradFill>
              <a:latin typeface="+mj-ea"/>
              <a:ea typeface="+mj-ea"/>
            </a:endParaRPr>
          </a:p>
        </p:txBody>
      </p:sp>
      <p:sp>
        <p:nvSpPr>
          <p:cNvPr id="1049360" name="正文"/>
          <p:cNvSpPr txBox="1"/>
          <p:nvPr>
            <p:custDataLst>
              <p:tags r:id="rId4"/>
            </p:custDataLst>
          </p:nvPr>
        </p:nvSpPr>
        <p:spPr>
          <a:xfrm>
            <a:off x="3183480" y="4362858"/>
            <a:ext cx="5823125" cy="646539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92857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ts val="600"/>
              </a:spcBef>
              <a:spcAft>
                <a:spcPts val="600"/>
              </a:spcAft>
              <a:buClrTx/>
              <a:buSzTx/>
              <a:buFontTx/>
            </a:pPr>
            <a:r>
              <a:rPr lang="zh-CN" altLang="en-US" sz="14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单击此处输入你的项正文，文字是您思想的提炼，请尽量言简意赅的阐述观点。</a:t>
            </a:r>
            <a:endParaRPr lang="zh-CN" altLang="en-US" sz="14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62" name="标题"/>
          <p:cNvSpPr txBox="1"/>
          <p:nvPr>
            <p:custDataLst>
              <p:tags r:id="rId5"/>
            </p:custDataLst>
          </p:nvPr>
        </p:nvSpPr>
        <p:spPr>
          <a:xfrm>
            <a:off x="3183480" y="3895919"/>
            <a:ext cx="5823125" cy="431026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 fontScale="55455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200" b="1" spc="300">
                <a:gradFill>
                  <a:gsLst>
                    <a:gs pos="0">
                      <a:schemeClr val="accent1">
                        <a:lumMod val="5000"/>
                        <a:lumOff val="95000"/>
                      </a:schemeClr>
                    </a:gs>
                    <a:gs pos="0">
                      <a:schemeClr val="accent1">
                        <a:lumMod val="5000"/>
                        <a:lumOff val="95000"/>
                      </a:schemeClr>
                    </a:gs>
                    <a:gs pos="100000">
                      <a:schemeClr val="accent1"/>
                    </a:gs>
                  </a:gsLst>
                  <a:lin ang="5400000" scaled="0"/>
                </a:gradFill>
                <a:latin typeface="+mj-ea"/>
                <a:ea typeface="+mj-ea"/>
              </a:rPr>
              <a:t>机器学习可以应用于各种商业场景，如客户细分、市场预测、销售预测等 </a:t>
            </a:r>
            <a:endParaRPr lang="zh-CN" altLang="en-US" sz="2200" b="1" spc="300">
              <a:gradFill>
                <a:gsLst>
                  <a:gs pos="0">
                    <a:schemeClr val="accent1">
                      <a:lumMod val="5000"/>
                      <a:lumOff val="95000"/>
                    </a:schemeClr>
                  </a:gs>
                  <a:gs pos="0">
                    <a:schemeClr val="accent1">
                      <a:lumMod val="5000"/>
                      <a:lumOff val="95000"/>
                    </a:schemeClr>
                  </a:gs>
                  <a:gs pos="100000">
                    <a:schemeClr val="accent1"/>
                  </a:gs>
                </a:gsLst>
                <a:lin ang="5400000" scaled="0"/>
              </a:gradFill>
              <a:latin typeface="+mj-ea"/>
              <a:ea typeface="+mj-ea"/>
            </a:endParaRPr>
          </a:p>
        </p:txBody>
      </p:sp>
      <p:sp>
        <p:nvSpPr>
          <p:cNvPr id="1049364" name="正文"/>
          <p:cNvSpPr txBox="1"/>
          <p:nvPr>
            <p:custDataLst>
              <p:tags r:id="rId6"/>
            </p:custDataLst>
          </p:nvPr>
        </p:nvSpPr>
        <p:spPr>
          <a:xfrm>
            <a:off x="3179679" y="1919820"/>
            <a:ext cx="5823125" cy="646539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92857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ts val="600"/>
              </a:spcBef>
              <a:spcAft>
                <a:spcPts val="600"/>
              </a:spcAft>
              <a:buClrTx/>
              <a:buSzTx/>
              <a:buFontTx/>
            </a:pPr>
            <a:r>
              <a:rPr lang="zh-CN" altLang="en-US" sz="14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单击此处输入你的项正文，文字是您思想的提炼，请尽量言简意赅的阐述观点。</a:t>
            </a:r>
            <a:endParaRPr lang="zh-CN" altLang="en-US" sz="14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66" name="标题"/>
          <p:cNvSpPr txBox="1"/>
          <p:nvPr>
            <p:custDataLst>
              <p:tags r:id="rId7"/>
            </p:custDataLst>
          </p:nvPr>
        </p:nvSpPr>
        <p:spPr>
          <a:xfrm>
            <a:off x="3179679" y="1452880"/>
            <a:ext cx="5823125" cy="431026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300" b="1" spc="300">
                <a:gradFill>
                  <a:gsLst>
                    <a:gs pos="0">
                      <a:schemeClr val="accent1">
                        <a:lumMod val="5000"/>
                        <a:lumOff val="95000"/>
                      </a:schemeClr>
                    </a:gs>
                    <a:gs pos="0">
                      <a:schemeClr val="accent1">
                        <a:lumMod val="5000"/>
                        <a:lumOff val="95000"/>
                      </a:schemeClr>
                    </a:gs>
                    <a:gs pos="100000">
                      <a:schemeClr val="accent1"/>
                    </a:gs>
                  </a:gsLst>
                  <a:lin ang="5400000" scaled="0"/>
                </a:gradFill>
                <a:latin typeface="+mj-ea"/>
                <a:ea typeface="+mj-ea"/>
              </a:rPr>
              <a:t>机器学习技术能够自动化处理大量数据，提高分析效率 </a:t>
            </a:r>
            <a:endParaRPr lang="zh-CN" altLang="en-US" sz="1300" b="1" spc="300">
              <a:gradFill>
                <a:gsLst>
                  <a:gs pos="0">
                    <a:schemeClr val="accent1">
                      <a:lumMod val="5000"/>
                      <a:lumOff val="95000"/>
                    </a:schemeClr>
                  </a:gs>
                  <a:gs pos="0">
                    <a:schemeClr val="accent1">
                      <a:lumMod val="5000"/>
                      <a:lumOff val="95000"/>
                    </a:schemeClr>
                  </a:gs>
                  <a:gs pos="100000">
                    <a:schemeClr val="accent1"/>
                  </a:gs>
                </a:gsLst>
                <a:lin ang="5400000" scaled="0"/>
              </a:gradFill>
              <a:latin typeface="+mj-ea"/>
              <a:ea typeface="+mj-ea"/>
            </a:endParaRPr>
          </a:p>
        </p:txBody>
      </p:sp>
      <p:sp>
        <p:nvSpPr>
          <p:cNvPr id="1049368" name="正文"/>
          <p:cNvSpPr txBox="1"/>
          <p:nvPr>
            <p:custDataLst>
              <p:tags r:id="rId8"/>
            </p:custDataLst>
          </p:nvPr>
        </p:nvSpPr>
        <p:spPr>
          <a:xfrm>
            <a:off x="3183480" y="3141339"/>
            <a:ext cx="5823125" cy="646539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92857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ts val="600"/>
              </a:spcBef>
              <a:spcAft>
                <a:spcPts val="600"/>
              </a:spcAft>
              <a:buClrTx/>
              <a:buSzTx/>
              <a:buFontTx/>
            </a:pPr>
            <a:r>
              <a:rPr lang="zh-CN" altLang="en-US" sz="14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单击此处输入你的项正文，文字是您思想的提炼，请尽量言简意赅的阐述观点。</a:t>
            </a:r>
            <a:endParaRPr lang="zh-CN" altLang="en-US" sz="14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70" name="标题"/>
          <p:cNvSpPr txBox="1"/>
          <p:nvPr>
            <p:custDataLst>
              <p:tags r:id="rId9"/>
            </p:custDataLst>
          </p:nvPr>
        </p:nvSpPr>
        <p:spPr>
          <a:xfrm>
            <a:off x="3183480" y="2673766"/>
            <a:ext cx="5823125" cy="431026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 fontScale="55455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200" b="1" spc="300">
                <a:gradFill>
                  <a:gsLst>
                    <a:gs pos="0">
                      <a:schemeClr val="accent1">
                        <a:lumMod val="5000"/>
                        <a:lumOff val="95000"/>
                      </a:schemeClr>
                    </a:gs>
                    <a:gs pos="0">
                      <a:schemeClr val="accent1">
                        <a:lumMod val="5000"/>
                        <a:lumOff val="95000"/>
                      </a:schemeClr>
                    </a:gs>
                    <a:gs pos="100000">
                      <a:schemeClr val="accent1"/>
                    </a:gs>
                  </a:gsLst>
                  <a:lin ang="5400000" scaled="0"/>
                </a:gradFill>
                <a:latin typeface="+mj-ea"/>
                <a:ea typeface="+mj-ea"/>
              </a:rPr>
              <a:t>机器学习算法能够发现数据中的隐藏模式和趋势，提供更准确的预测和决策支持 </a:t>
            </a:r>
            <a:endParaRPr lang="zh-CN" altLang="en-US" sz="2200" b="1" spc="300">
              <a:gradFill>
                <a:gsLst>
                  <a:gs pos="0">
                    <a:schemeClr val="accent1">
                      <a:lumMod val="5000"/>
                      <a:lumOff val="95000"/>
                    </a:schemeClr>
                  </a:gs>
                  <a:gs pos="0">
                    <a:schemeClr val="accent1">
                      <a:lumMod val="5000"/>
                      <a:lumOff val="95000"/>
                    </a:schemeClr>
                  </a:gs>
                  <a:gs pos="100000">
                    <a:schemeClr val="accent1"/>
                  </a:gs>
                </a:gsLst>
                <a:lin ang="5400000" scaled="0"/>
              </a:gradFill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49404" name="标题 2"/>
          <p:cNvSpPr>
            <a:spLocks noGrp="1"/>
          </p:cNvSpPr>
          <p:nvPr>
            <p:ph type="title" idx="2"/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大数据在商业分析中的价值</a:t>
            </a:r>
            <a:endParaRPr lang="zh-CN" altLang="en-US"/>
          </a:p>
        </p:txBody>
      </p:sp>
      <p:sp>
        <p:nvSpPr>
          <p:cNvPr id="1049406" name="矩形 5"/>
          <p:cNvSpPr/>
          <p:nvPr>
            <p:custDataLst>
              <p:tags r:id="rId2"/>
            </p:custDataLst>
          </p:nvPr>
        </p:nvSpPr>
        <p:spPr>
          <a:xfrm>
            <a:off x="608330" y="2535283"/>
            <a:ext cx="2588625" cy="2618152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408" name="矩形 10"/>
          <p:cNvSpPr/>
          <p:nvPr>
            <p:custDataLst>
              <p:tags r:id="rId3"/>
            </p:custDataLst>
          </p:nvPr>
        </p:nvSpPr>
        <p:spPr>
          <a:xfrm>
            <a:off x="962930" y="2529543"/>
            <a:ext cx="531505" cy="27559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410" name="TextBox 2"/>
          <p:cNvSpPr txBox="1"/>
          <p:nvPr>
            <p:custDataLst>
              <p:tags r:id="rId4"/>
            </p:custDataLst>
          </p:nvPr>
        </p:nvSpPr>
        <p:spPr>
          <a:xfrm>
            <a:off x="763308" y="3108637"/>
            <a:ext cx="2278909" cy="1840200"/>
          </a:xfrm>
          <a:prstGeom prst="rect">
            <a:avLst/>
          </a:prstGeom>
          <a:noFill/>
        </p:spPr>
        <p:txBody>
          <a:bodyPr wrap="square" rtlCol="0">
            <a:normAutofit fontScale="90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大数据技术的快速发展为商业分析提供了新的思路和方法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49412" name="矩形 6"/>
          <p:cNvSpPr/>
          <p:nvPr>
            <p:custDataLst>
              <p:tags r:id="rId5"/>
            </p:custDataLst>
          </p:nvPr>
        </p:nvSpPr>
        <p:spPr>
          <a:xfrm>
            <a:off x="3406861" y="2535283"/>
            <a:ext cx="2588625" cy="2618152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414" name="矩形 11"/>
          <p:cNvSpPr/>
          <p:nvPr>
            <p:custDataLst>
              <p:tags r:id="rId6"/>
            </p:custDataLst>
          </p:nvPr>
        </p:nvSpPr>
        <p:spPr>
          <a:xfrm>
            <a:off x="3780593" y="2529543"/>
            <a:ext cx="531505" cy="27559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416" name="TextBox 2"/>
          <p:cNvSpPr txBox="1"/>
          <p:nvPr>
            <p:custDataLst>
              <p:tags r:id="rId7"/>
            </p:custDataLst>
          </p:nvPr>
        </p:nvSpPr>
        <p:spPr>
          <a:xfrm>
            <a:off x="3561201" y="3108637"/>
            <a:ext cx="2278909" cy="1840200"/>
          </a:xfrm>
          <a:prstGeom prst="rect">
            <a:avLst/>
          </a:prstGeom>
          <a:noFill/>
        </p:spPr>
        <p:txBody>
          <a:bodyPr wrap="square" rtlCol="0">
            <a:normAutofit fontScale="9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大数据能够收集和分析海量数据，帮助企业更好地了解市场和客户需求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49418" name="矩形 33"/>
          <p:cNvSpPr/>
          <p:nvPr>
            <p:custDataLst>
              <p:tags r:id="rId8"/>
            </p:custDataLst>
          </p:nvPr>
        </p:nvSpPr>
        <p:spPr>
          <a:xfrm>
            <a:off x="6200927" y="2535283"/>
            <a:ext cx="2588625" cy="2618152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420" name="矩形 37"/>
          <p:cNvSpPr/>
          <p:nvPr>
            <p:custDataLst>
              <p:tags r:id="rId9"/>
            </p:custDataLst>
          </p:nvPr>
        </p:nvSpPr>
        <p:spPr>
          <a:xfrm>
            <a:off x="6555527" y="2529543"/>
            <a:ext cx="531505" cy="27559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422" name="TextBox 2"/>
          <p:cNvSpPr txBox="1"/>
          <p:nvPr>
            <p:custDataLst>
              <p:tags r:id="rId10"/>
            </p:custDataLst>
          </p:nvPr>
        </p:nvSpPr>
        <p:spPr>
          <a:xfrm>
            <a:off x="6355905" y="3108637"/>
            <a:ext cx="2278909" cy="1840200"/>
          </a:xfrm>
          <a:prstGeom prst="rect">
            <a:avLst/>
          </a:prstGeom>
          <a:noFill/>
        </p:spPr>
        <p:txBody>
          <a:bodyPr wrap="square" rtlCol="0">
            <a:normAutofit fontScale="9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大数据可以预测市场趋势，为企业决策提供有力支持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49424" name="矩形 34"/>
          <p:cNvSpPr/>
          <p:nvPr>
            <p:custDataLst>
              <p:tags r:id="rId11"/>
            </p:custDataLst>
          </p:nvPr>
        </p:nvSpPr>
        <p:spPr>
          <a:xfrm>
            <a:off x="8989253" y="2535283"/>
            <a:ext cx="2588625" cy="2618152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426" name="矩形 38"/>
          <p:cNvSpPr/>
          <p:nvPr>
            <p:custDataLst>
              <p:tags r:id="rId12"/>
            </p:custDataLst>
          </p:nvPr>
        </p:nvSpPr>
        <p:spPr>
          <a:xfrm>
            <a:off x="9362986" y="2529543"/>
            <a:ext cx="531505" cy="27559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428" name="TextBox 2"/>
          <p:cNvSpPr txBox="1"/>
          <p:nvPr>
            <p:custDataLst>
              <p:tags r:id="rId13"/>
            </p:custDataLst>
          </p:nvPr>
        </p:nvSpPr>
        <p:spPr>
          <a:xfrm>
            <a:off x="9144231" y="3108637"/>
            <a:ext cx="2278909" cy="1840200"/>
          </a:xfrm>
          <a:prstGeom prst="rect">
            <a:avLst/>
          </a:prstGeom>
          <a:noFill/>
        </p:spPr>
        <p:txBody>
          <a:bodyPr wrap="square" rtlCol="0">
            <a:normAutofit fontScale="90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大数据还可以帮助企业优化业务流程，提高效率和降低成本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1" name=""/>
        <p:cNvGrpSpPr/>
        <p:nvPr/>
      </p:nvGrpSpPr>
      <p:grpSpPr>
        <a:xfrm>
          <a:off x="0" y="0"/>
          <a:ext cx="0" cy="0"/>
        </a:xfrm>
      </p:grpSpPr>
      <p:sp>
        <p:nvSpPr>
          <p:cNvPr id="1049462" name="标题 1"/>
          <p:cNvSpPr>
            <a:spLocks noGrp="1"/>
          </p:cNvSpPr>
          <p:nvPr>
            <p:ph type="title" idx="2"/>
            <p:custDataLst>
              <p:tags r:id="rId3"/>
            </p:custDataLst>
          </p:nvPr>
        </p:nvSpPr>
        <p:spPr>
          <a:xfrm>
            <a:off x="1336040" y="1631315"/>
            <a:ext cx="5967095" cy="3479165"/>
          </a:xfrm>
        </p:spPr>
        <p:txBody>
          <a:bodyPr/>
          <a:lstStyle/>
          <a:p>
            <a:r>
              <a:rPr lang="zh-CN" altLang="en-US"/>
              <a:t>商业分析的变革</a:t>
            </a:r>
            <a:endParaRPr lang="zh-CN" altLang="en-US"/>
          </a:p>
        </p:txBody>
      </p:sp>
      <p:sp>
        <p:nvSpPr>
          <p:cNvPr id="1049464" name="文本占位符 3"/>
          <p:cNvSpPr>
            <a:spLocks noGrp="1"/>
          </p:cNvSpPr>
          <p:nvPr>
            <p:ph type="body" idx="1"/>
            <p:custDataLst>
              <p:tags r:id="rId4"/>
            </p:custDataLst>
          </p:nvPr>
        </p:nvSpPr>
        <p:spPr>
          <a:xfrm>
            <a:off x="6690995" y="1631315"/>
            <a:ext cx="3646805" cy="3479165"/>
          </a:xfrm>
        </p:spPr>
        <p:txBody>
          <a:bodyPr/>
          <a:lstStyle/>
          <a:p>
            <a:r>
              <a:rPr lang="zh-CN" altLang="en-US"/>
              <a:t>04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7" name=""/>
        <p:cNvGrpSpPr/>
        <p:nvPr/>
      </p:nvGrpSpPr>
      <p:grpSpPr>
        <a:xfrm>
          <a:off x="0" y="0"/>
          <a:ext cx="0" cy="0"/>
        </a:xfrm>
      </p:grpSpPr>
      <p:sp>
        <p:nvSpPr>
          <p:cNvPr id="1049526" name="标题 2"/>
          <p:cNvSpPr>
            <a:spLocks noGrp="1"/>
          </p:cNvSpPr>
          <p:nvPr>
            <p:ph type="title" idx="2"/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商业分析的数字化转型</a:t>
            </a:r>
            <a:endParaRPr lang="zh-CN" altLang="en-US"/>
          </a:p>
        </p:txBody>
      </p:sp>
      <p:sp>
        <p:nvSpPr>
          <p:cNvPr id="1049528" name="对角圆角矩形 15"/>
          <p:cNvSpPr/>
          <p:nvPr>
            <p:custDataLst>
              <p:tags r:id="rId2"/>
            </p:custDataLst>
          </p:nvPr>
        </p:nvSpPr>
        <p:spPr>
          <a:xfrm>
            <a:off x="1482735" y="4166107"/>
            <a:ext cx="9220330" cy="777140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30" name="对角圆角矩形 16"/>
          <p:cNvSpPr/>
          <p:nvPr>
            <p:custDataLst>
              <p:tags r:id="rId3"/>
            </p:custDataLst>
          </p:nvPr>
        </p:nvSpPr>
        <p:spPr>
          <a:xfrm>
            <a:off x="1482735" y="4024975"/>
            <a:ext cx="561165" cy="535473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32" name="直角三角形 17"/>
          <p:cNvSpPr/>
          <p:nvPr>
            <p:custDataLst>
              <p:tags r:id="rId4"/>
            </p:custDataLst>
          </p:nvPr>
        </p:nvSpPr>
        <p:spPr>
          <a:xfrm>
            <a:off x="2044025" y="4025622"/>
            <a:ext cx="84549" cy="140914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34" name="文本框 27"/>
          <p:cNvSpPr txBox="1"/>
          <p:nvPr>
            <p:custDataLst>
              <p:tags r:id="rId5"/>
            </p:custDataLst>
          </p:nvPr>
        </p:nvSpPr>
        <p:spPr>
          <a:xfrm>
            <a:off x="2080279" y="4177112"/>
            <a:ext cx="8330834" cy="763754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商业分析数字化转型的关键技术和工具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36" name="对角圆角矩形 52"/>
          <p:cNvSpPr/>
          <p:nvPr>
            <p:custDataLst>
              <p:tags r:id="rId6"/>
            </p:custDataLst>
          </p:nvPr>
        </p:nvSpPr>
        <p:spPr>
          <a:xfrm>
            <a:off x="1482735" y="1594659"/>
            <a:ext cx="9220330" cy="777140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38" name="对角圆角矩形 53"/>
          <p:cNvSpPr/>
          <p:nvPr>
            <p:custDataLst>
              <p:tags r:id="rId7"/>
            </p:custDataLst>
          </p:nvPr>
        </p:nvSpPr>
        <p:spPr>
          <a:xfrm>
            <a:off x="1482735" y="1452880"/>
            <a:ext cx="561165" cy="535473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40" name="直角三角形 54"/>
          <p:cNvSpPr/>
          <p:nvPr>
            <p:custDataLst>
              <p:tags r:id="rId8"/>
            </p:custDataLst>
          </p:nvPr>
        </p:nvSpPr>
        <p:spPr>
          <a:xfrm>
            <a:off x="2044025" y="1453527"/>
            <a:ext cx="84549" cy="140914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42" name="文本框 56"/>
          <p:cNvSpPr txBox="1"/>
          <p:nvPr>
            <p:custDataLst>
              <p:tags r:id="rId9"/>
            </p:custDataLst>
          </p:nvPr>
        </p:nvSpPr>
        <p:spPr>
          <a:xfrm>
            <a:off x="2080279" y="1597896"/>
            <a:ext cx="8330834" cy="763754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数字化转型的定义和意义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44" name="对角圆角矩形 5"/>
          <p:cNvSpPr/>
          <p:nvPr>
            <p:custDataLst>
              <p:tags r:id="rId10"/>
            </p:custDataLst>
          </p:nvPr>
        </p:nvSpPr>
        <p:spPr>
          <a:xfrm>
            <a:off x="1482735" y="2880383"/>
            <a:ext cx="9220330" cy="777140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46" name="对角圆角矩形 6"/>
          <p:cNvSpPr/>
          <p:nvPr>
            <p:custDataLst>
              <p:tags r:id="rId11"/>
            </p:custDataLst>
          </p:nvPr>
        </p:nvSpPr>
        <p:spPr>
          <a:xfrm>
            <a:off x="1482735" y="2738604"/>
            <a:ext cx="561165" cy="535473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48" name="直角三角形 7"/>
          <p:cNvSpPr/>
          <p:nvPr>
            <p:custDataLst>
              <p:tags r:id="rId12"/>
            </p:custDataLst>
          </p:nvPr>
        </p:nvSpPr>
        <p:spPr>
          <a:xfrm>
            <a:off x="2044025" y="2739899"/>
            <a:ext cx="84549" cy="140914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50" name="文本框 8"/>
          <p:cNvSpPr txBox="1"/>
          <p:nvPr>
            <p:custDataLst>
              <p:tags r:id="rId13"/>
            </p:custDataLst>
          </p:nvPr>
        </p:nvSpPr>
        <p:spPr>
          <a:xfrm>
            <a:off x="2080279" y="2891389"/>
            <a:ext cx="8330834" cy="763754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商业分析数字化转型的背景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52" name="对角圆角矩形 9"/>
          <p:cNvSpPr/>
          <p:nvPr>
            <p:custDataLst>
              <p:tags r:id="rId14"/>
            </p:custDataLst>
          </p:nvPr>
        </p:nvSpPr>
        <p:spPr>
          <a:xfrm>
            <a:off x="1482735" y="5452478"/>
            <a:ext cx="9220330" cy="777140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54" name="对角圆角矩形 10"/>
          <p:cNvSpPr/>
          <p:nvPr>
            <p:custDataLst>
              <p:tags r:id="rId15"/>
            </p:custDataLst>
          </p:nvPr>
        </p:nvSpPr>
        <p:spPr>
          <a:xfrm>
            <a:off x="1482735" y="5310699"/>
            <a:ext cx="561165" cy="535473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56" name="直角三角形 11"/>
          <p:cNvSpPr/>
          <p:nvPr>
            <p:custDataLst>
              <p:tags r:id="rId16"/>
            </p:custDataLst>
          </p:nvPr>
        </p:nvSpPr>
        <p:spPr>
          <a:xfrm>
            <a:off x="2044025" y="5311346"/>
            <a:ext cx="84549" cy="140914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58" name="文本框 12"/>
          <p:cNvSpPr txBox="1"/>
          <p:nvPr>
            <p:custDataLst>
              <p:tags r:id="rId17"/>
            </p:custDataLst>
          </p:nvPr>
        </p:nvSpPr>
        <p:spPr>
          <a:xfrm>
            <a:off x="2080279" y="5462836"/>
            <a:ext cx="8330834" cy="763754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商业分析数字化转型的实践案例和效果评估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5" name=""/>
        <p:cNvGrpSpPr/>
        <p:nvPr/>
      </p:nvGrpSpPr>
      <p:grpSpPr>
        <a:xfrm>
          <a:off x="0" y="0"/>
          <a:ext cx="0" cy="0"/>
        </a:xfrm>
      </p:grpSpPr>
      <p:sp>
        <p:nvSpPr>
          <p:cNvPr id="1049592" name="标题 2"/>
          <p:cNvSpPr>
            <a:spLocks noGrp="1"/>
          </p:cNvSpPr>
          <p:nvPr>
            <p:ph type="title" idx="2"/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商业分析的智能化升级</a:t>
            </a:r>
            <a:endParaRPr lang="zh-CN" altLang="en-US"/>
          </a:p>
        </p:txBody>
      </p:sp>
      <p:sp>
        <p:nvSpPr>
          <p:cNvPr id="1049594" name="矩形 5"/>
          <p:cNvSpPr/>
          <p:nvPr>
            <p:custDataLst>
              <p:tags r:id="rId2"/>
            </p:custDataLst>
          </p:nvPr>
        </p:nvSpPr>
        <p:spPr>
          <a:xfrm>
            <a:off x="608330" y="2535283"/>
            <a:ext cx="2588625" cy="2618152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596" name="矩形 10"/>
          <p:cNvSpPr/>
          <p:nvPr>
            <p:custDataLst>
              <p:tags r:id="rId3"/>
            </p:custDataLst>
          </p:nvPr>
        </p:nvSpPr>
        <p:spPr>
          <a:xfrm>
            <a:off x="962930" y="2529543"/>
            <a:ext cx="531505" cy="27559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598" name="TextBox 2"/>
          <p:cNvSpPr txBox="1"/>
          <p:nvPr>
            <p:custDataLst>
              <p:tags r:id="rId4"/>
            </p:custDataLst>
          </p:nvPr>
        </p:nvSpPr>
        <p:spPr>
          <a:xfrm>
            <a:off x="763308" y="3108637"/>
            <a:ext cx="2278909" cy="1840200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人工智能技术在商业分析中的应用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49600" name="矩形 6"/>
          <p:cNvSpPr/>
          <p:nvPr>
            <p:custDataLst>
              <p:tags r:id="rId5"/>
            </p:custDataLst>
          </p:nvPr>
        </p:nvSpPr>
        <p:spPr>
          <a:xfrm>
            <a:off x="3406861" y="2535283"/>
            <a:ext cx="2588625" cy="2618152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602" name="矩形 11"/>
          <p:cNvSpPr/>
          <p:nvPr>
            <p:custDataLst>
              <p:tags r:id="rId6"/>
            </p:custDataLst>
          </p:nvPr>
        </p:nvSpPr>
        <p:spPr>
          <a:xfrm>
            <a:off x="3780593" y="2529543"/>
            <a:ext cx="531505" cy="27559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604" name="TextBox 2"/>
          <p:cNvSpPr txBox="1"/>
          <p:nvPr>
            <p:custDataLst>
              <p:tags r:id="rId7"/>
            </p:custDataLst>
          </p:nvPr>
        </p:nvSpPr>
        <p:spPr>
          <a:xfrm>
            <a:off x="3561201" y="3108637"/>
            <a:ext cx="2278909" cy="1840200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机器学习算法在数据挖掘和分析中的应用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49606" name="矩形 33"/>
          <p:cNvSpPr/>
          <p:nvPr>
            <p:custDataLst>
              <p:tags r:id="rId8"/>
            </p:custDataLst>
          </p:nvPr>
        </p:nvSpPr>
        <p:spPr>
          <a:xfrm>
            <a:off x="6200927" y="2535283"/>
            <a:ext cx="2588625" cy="2618152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608" name="矩形 37"/>
          <p:cNvSpPr/>
          <p:nvPr>
            <p:custDataLst>
              <p:tags r:id="rId9"/>
            </p:custDataLst>
          </p:nvPr>
        </p:nvSpPr>
        <p:spPr>
          <a:xfrm>
            <a:off x="6555527" y="2529543"/>
            <a:ext cx="531505" cy="27559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610" name="TextBox 2"/>
          <p:cNvSpPr txBox="1"/>
          <p:nvPr>
            <p:custDataLst>
              <p:tags r:id="rId10"/>
            </p:custDataLst>
          </p:nvPr>
        </p:nvSpPr>
        <p:spPr>
          <a:xfrm>
            <a:off x="6355905" y="3108637"/>
            <a:ext cx="2278909" cy="1840200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大数据技术在商业分析中的应用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49612" name="矩形 34"/>
          <p:cNvSpPr/>
          <p:nvPr>
            <p:custDataLst>
              <p:tags r:id="rId11"/>
            </p:custDataLst>
          </p:nvPr>
        </p:nvSpPr>
        <p:spPr>
          <a:xfrm>
            <a:off x="8989253" y="2535283"/>
            <a:ext cx="2588625" cy="2618152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614" name="矩形 38"/>
          <p:cNvSpPr/>
          <p:nvPr>
            <p:custDataLst>
              <p:tags r:id="rId12"/>
            </p:custDataLst>
          </p:nvPr>
        </p:nvSpPr>
        <p:spPr>
          <a:xfrm>
            <a:off x="9362986" y="2529543"/>
            <a:ext cx="531505" cy="27559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616" name="TextBox 2"/>
          <p:cNvSpPr txBox="1"/>
          <p:nvPr>
            <p:custDataLst>
              <p:tags r:id="rId13"/>
            </p:custDataLst>
          </p:nvPr>
        </p:nvSpPr>
        <p:spPr>
          <a:xfrm>
            <a:off x="9144231" y="3108637"/>
            <a:ext cx="2278909" cy="1840200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商业分析智能化升级的挑战与机遇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https://d.book118.com/895342034141011101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文档副标题"/>
  <p:tag name="KSO_WM_UNIT_TEXT_FILL_FORE_SCHEMECOLOR_INDEX_1" val="6"/>
  <p:tag name="KSO_WM_UNIT_TEXT_FILL_FORE_SCHEMECOLOR_INDEX_1_BRIGHTNESS" val="0.6"/>
  <p:tag name="KSO_WM_UNIT_TEXT_FILL_FORE_SCHEMECOLOR_INDEX_1_POS" val="0"/>
  <p:tag name="KSO_WM_UNIT_TEXT_FILL_FORE_SCHEMECOLOR_INDEX_1_TRANS" val="0"/>
  <p:tag name="KSO_WM_UNIT_TEXT_FILL_FORE_SCHEMECOLOR_INDEX_2" val="5"/>
  <p:tag name="KSO_WM_UNIT_TEXT_FILL_FORE_SCHEMECOLOR_INDEX_2_BRIGHTNESS" val="0.6"/>
  <p:tag name="KSO_WM_UNIT_TEXT_FILL_FORE_SCHEMECOLOR_INDEX_2_POS" val="1"/>
  <p:tag name="KSO_WM_UNIT_TEXT_FILL_FORE_SCHEMECOLOR_INDEX_2_TRANS" val="0"/>
  <p:tag name="KSO_WM_UNIT_TEXT_FILL_GRADIENT_ANGLE" val="0"/>
  <p:tag name="KSO_WM_UNIT_TEXT_FILL_GRADIENT_DIRECTION" val="3"/>
  <p:tag name="KSO_WM_UNIT_TEXT_FILL_GRADIENT_TYPE" val="0"/>
  <p:tag name="KSO_WM_UNIT_TEXT_FILL_TYPE" val="3"/>
  <p:tag name="KSO_WM_UNIT_TEXT_SHADOW_SCHEMECOLOR_INDEX" val="14"/>
  <p:tag name="KSO_WM_UNIT_TEXT_SHADOW_SCHEMECOLOR_INDEX_BRIGHTNESS" val="0"/>
  <p:tag name="KSO_WM_UNIT_TYPE" val="b"/>
  <p:tag name="KSO_WM_UNIT_VALUE" val="17"/>
</p:tagLst>
</file>

<file path=ppt/tags/tag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LACING_PICTURE_USER_VIEWPORT" val="{&quot;height&quot;:673,&quot;width&quot;:2652}"/>
  <p:tag name="KSO_WM_UNIT_PRESET_TEXT" val="汇报人：稻小壳"/>
  <p:tag name="KSO_WM_UNIT_SUBTYPE" val="b"/>
  <p:tag name="KSO_WM_UNIT_TYPE" val="f"/>
  <p:tag name="KSO_WM_UNIT_VALUE" val="60"/>
</p:tagLst>
</file>

<file path=ppt/tags/tag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LINE_FILL_TYPE" val="5"/>
  <p:tag name="KSO_WM_UNIT_LINE_FORE_SCHEMECOLOR_INDEX_1" val="5"/>
  <p:tag name="KSO_WM_UNIT_LINE_FORE_SCHEMECOLOR_INDEX_1_BRIGHTNESS" val="0"/>
  <p:tag name="KSO_WM_UNIT_LINE_FORE_SCHEMECOLOR_INDEX_1_POS" val="0"/>
  <p:tag name="KSO_WM_UNIT_LINE_FORE_SCHEMECOLOR_INDEX_1_TRANS" val="0"/>
  <p:tag name="KSO_WM_UNIT_LINE_FORE_SCHEMECOLOR_INDEX_2" val="6"/>
  <p:tag name="KSO_WM_UNIT_LINE_FORE_SCHEMECOLOR_INDEX_2_BRIGHTNESS" val="0"/>
  <p:tag name="KSO_WM_UNIT_LINE_FORE_SCHEMECOLOR_INDEX_2_POS" val="1"/>
  <p:tag name="KSO_WM_UNIT_LINE_FORE_SCHEMECOLOR_INDEX_2_TRANS" val="0"/>
  <p:tag name="KSO_WM_UNIT_LINE_GRADIENT_ANGLE" val="0"/>
  <p:tag name="KSO_WM_UNIT_LINE_GRADIENT_DIRECTION" val="3"/>
  <p:tag name="KSO_WM_UNIT_LINE_GRADIENT_TYPE" val="0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4"/>
  <p:tag name="KSO_WM_UNIT_TEXT_FILL_FORE_SCHEMECOLOR_INDEX_BRIGHTNESS" val="0"/>
  <p:tag name="KSO_WM_UNIT_TEXT_FILL_TYPE" val="1"/>
  <p:tag name="KSO_WM_UNIT_TYPE" val="f"/>
  <p:tag name="KSO_WM_UNIT_VALUE" val="60"/>
</p:tagLst>
</file>

<file path=ppt/tags/tag1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1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i*2"/>
  <p:tag name="KSO_WM_UNIT_INDEX" val="2"/>
  <p:tag name="KSO_WM_UNIT_LAYERLEVEL" val="1"/>
  <p:tag name="KSO_WM_UNIT_LINE_FILL_TYPE" val="5"/>
  <p:tag name="KSO_WM_UNIT_LINE_FORE_SCHEMECOLOR_INDEX_1" val="14"/>
  <p:tag name="KSO_WM_UNIT_LINE_FORE_SCHEMECOLOR_INDEX_1_BRIGHTNESS" val="0"/>
  <p:tag name="KSO_WM_UNIT_LINE_FORE_SCHEMECOLOR_INDEX_1_POS" val="0.00917"/>
  <p:tag name="KSO_WM_UNIT_LINE_FORE_SCHEMECOLOR_INDEX_1_TRANS" val="1"/>
  <p:tag name="KSO_WM_UNIT_LINE_FORE_SCHEMECOLOR_INDEX_2" val="5"/>
  <p:tag name="KSO_WM_UNIT_LINE_FORE_SCHEMECOLOR_INDEX_2_BRIGHTNESS" val="0.95"/>
  <p:tag name="KSO_WM_UNIT_LINE_FORE_SCHEMECOLOR_INDEX_2_POS" val="0.5"/>
  <p:tag name="KSO_WM_UNIT_LINE_FORE_SCHEMECOLOR_INDEX_2_TRANS" val="0"/>
  <p:tag name="KSO_WM_UNIT_LINE_FORE_SCHEMECOLOR_INDEX_3" val="14"/>
  <p:tag name="KSO_WM_UNIT_LINE_FORE_SCHEMECOLOR_INDEX_3_BRIGHTNESS" val="0"/>
  <p:tag name="KSO_WM_UNIT_LINE_FORE_SCHEMECOLOR_INDEX_3_POS" val="1"/>
  <p:tag name="KSO_WM_UNIT_LINE_FORE_SCHEMECOLOR_INDEX_3_TRANS" val="1"/>
  <p:tag name="KSO_WM_UNIT_LINE_GRADIENT_ANGLE" val="0"/>
  <p:tag name="KSO_WM_UNIT_LINE_GRADIENT_DIRECTION" val="3"/>
  <p:tag name="KSO_WM_UNIT_LINE_GRADIENT_TYPE" val="0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FILL_FORE_SCHEMECOLOR_INDEX_1" val="7"/>
  <p:tag name="KSO_WM_UNIT_FILL_FORE_SCHEMECOLOR_INDEX_1_BRIGHTNESS" val="0"/>
  <p:tag name="KSO_WM_UNIT_FILL_FORE_SCHEMECOLOR_INDEX_1_POS" val="0"/>
  <p:tag name="KSO_WM_UNIT_FILL_FORE_SCHEMECOLOR_INDEX_1_TRANS" val="1"/>
  <p:tag name="KSO_WM_UNIT_FILL_FORE_SCHEMECOLOR_INDEX_2" val="7"/>
  <p:tag name="KSO_WM_UNIT_FILL_FORE_SCHEMECOLOR_INDEX_2_BRIGHTNESS" val="0"/>
  <p:tag name="KSO_WM_UNIT_FILL_FORE_SCHEMECOLOR_INDEX_2_POS" val="0.5"/>
  <p:tag name="KSO_WM_UNIT_FILL_FORE_SCHEMECOLOR_INDEX_2_TRANS" val="0"/>
  <p:tag name="KSO_WM_UNIT_FILL_FORE_SCHEMECOLOR_INDEX_3" val="7"/>
  <p:tag name="KSO_WM_UNIT_FILL_FORE_SCHEMECOLOR_INDEX_3_BRIGHTNESS" val="0"/>
  <p:tag name="KSO_WM_UNIT_FILL_FORE_SCHEMECOLOR_INDEX_3_POS" val="1"/>
  <p:tag name="KSO_WM_UNIT_FILL_FORE_SCHEMECOLOR_INDEX_3_TRANS" val="1"/>
  <p:tag name="KSO_WM_UNIT_FILL_GRADIENT_ANGLE" val="180"/>
  <p:tag name="KSO_WM_UNIT_FILL_GRADIENT_DIRECTION" val="4"/>
  <p:tag name="KSO_WM_UNIT_FILL_GRADIENT_TYPE" val="0"/>
  <p:tag name="KSO_WM_UNIT_FILL_TYPE" val="3"/>
  <p:tag name="KSO_WM_UNIT_HIGHLIGHT" val="0"/>
  <p:tag name="KSO_WM_UNIT_ID" val="_3*i*2"/>
  <p:tag name="KSO_WM_UNIT_INDEX" val="2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EXT_FORE_SCHEMECOLOR_INDEX_1" val="6"/>
  <p:tag name="KSO_WM_UNIT_TEXT_FORE_SCHEMECOLOR_INDEX_1_BRIGHTNESS" val="0.6"/>
  <p:tag name="KSO_WM_UNIT_TEXT_FORE_SCHEMECOLOR_INDEX_1_POS" val="0"/>
  <p:tag name="KSO_WM_UNIT_TEXT_FORE_SCHEMECOLOR_INDEX_1_TRANS" val="0"/>
  <p:tag name="KSO_WM_UNIT_TEXT_FORE_SCHEMECOLOR_INDEX_2" val="6"/>
  <p:tag name="KSO_WM_UNIT_TEXT_FORE_SCHEMECOLOR_INDEX_2_BRIGHTNESS" val="0.6"/>
  <p:tag name="KSO_WM_UNIT_TEXT_FORE_SCHEMECOLOR_INDEX_2_POS" val="0.8"/>
  <p:tag name="KSO_WM_UNIT_TEXT_FORE_SCHEMECOLOR_INDEX_2_TRANS" val="1"/>
  <p:tag name="KSO_WM_UNIT_TEXT_LINE_FILL_TYPE" val="5"/>
  <p:tag name="KSO_WM_UNIT_TEXT_LINE_GRADIENT_ANGLE" val="90"/>
  <p:tag name="KSO_WM_UNIT_TEXT_LINE_GRADIENT_DIRECTION" val="1"/>
  <p:tag name="KSO_WM_UNIT_TEXT_LINE_GRADIENT_TYPE" val="0"/>
  <p:tag name="KSO_WM_UNIT_TYPE" val="b"/>
  <p:tag name="KSO_WM_UNIT_VALUE" val="17"/>
</p:tagLst>
</file>

<file path=ppt/tags/tag1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2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25.xml><?xml version="1.0" encoding="utf-8"?>
<p:tagLst xmlns:p="http://schemas.openxmlformats.org/presentationml/2006/main">
  <p:tag name="KSO_WM_BEAUTIFY_FLAG" val="#wm#"/>
  <p:tag name="KSO_WM_TAG_VERSION" val="3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01"/>
  <p:tag name="KSO_WM_UNIT_TEXT_FILL_FORE_SCHEMECOLOR_INDEX_1" val="14"/>
  <p:tag name="KSO_WM_UNIT_TEXT_FILL_FORE_SCHEMECOLOR_INDEX_1_BRIGHTNESS" val="0"/>
  <p:tag name="KSO_WM_UNIT_TEXT_FILL_FORE_SCHEMECOLOR_INDEX_1_POS" val="0"/>
  <p:tag name="KSO_WM_UNIT_TEXT_FILL_FORE_SCHEMECOLOR_INDEX_1_TRANS" val="0"/>
  <p:tag name="KSO_WM_UNIT_TEXT_FILL_FORE_SCHEMECOLOR_INDEX_2" val="5"/>
  <p:tag name="KSO_WM_UNIT_TEXT_FILL_FORE_SCHEMECOLOR_INDEX_2_BRIGHTNESS" val="0.8"/>
  <p:tag name="KSO_WM_UNIT_TEXT_FILL_FORE_SCHEMECOLOR_INDEX_2_POS" val="1"/>
  <p:tag name="KSO_WM_UNIT_TEXT_FILL_FORE_SCHEMECOLOR_INDEX_2_TRANS" val="0"/>
  <p:tag name="KSO_WM_UNIT_TEXT_FILL_GRADIENT_ANGLE" val="90"/>
  <p:tag name="KSO_WM_UNIT_TEXT_FILL_GRADIENT_DIRECTION" val="1"/>
  <p:tag name="KSO_WM_UNIT_TEXT_FILL_GRADIENT_TYPE" val="0"/>
  <p:tag name="KSO_WM_UNIT_TEXT_FILL_TYPE" val="3"/>
  <p:tag name="KSO_WM_UNIT_TEXT_SHADOW_SCHEMECOLOR_INDEX" val="14"/>
  <p:tag name="KSO_WM_UNIT_TEXT_SHADOW_SCHEMECOLOR_INDEX_BRIGHTNESS" val="0"/>
  <p:tag name="KSO_WM_UNIT_TYPE" val="e"/>
  <p:tag name="KSO_WM_UNIT_VALUE" val="6"/>
</p:tagLst>
</file>

<file path=ppt/tags/tag2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4"/>
  <p:tag name="KSO_WM_UNIT_TEXT_FILL_FORE_SCHEMECOLOR_INDEX_BRIGHTNESS" val="0"/>
  <p:tag name="KSO_WM_UNIT_TEXT_FILL_TYPE" val="1"/>
  <p:tag name="KSO_WM_UNIT_TYPE" val="f"/>
  <p:tag name="KSO_WM_UNIT_VALUE" val="60"/>
</p:tagLst>
</file>

<file path=ppt/tags/tag3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4"/>
  <p:tag name="KSO_WM_UNIT_TEXT_FILL_FORE_SCHEMECOLOR_INDEX_BRIGHTNESS" val="0"/>
  <p:tag name="KSO_WM_UNIT_TEXT_FILL_TYPE" val="1"/>
  <p:tag name="KSO_WM_UNIT_TYPE" val="f"/>
  <p:tag name="KSO_WM_UNIT_VALUE" val="60"/>
</p:tagLst>
</file>

<file path=ppt/tags/tag3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3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i*2"/>
  <p:tag name="KSO_WM_UNIT_INDEX" val="2"/>
  <p:tag name="KSO_WM_UNIT_LAYERLEVEL" val="1"/>
  <p:tag name="KSO_WM_UNIT_LINE_FILL_TYPE" val="5"/>
  <p:tag name="KSO_WM_UNIT_LINE_FORE_SCHEMECOLOR_INDEX_1" val="14"/>
  <p:tag name="KSO_WM_UNIT_LINE_FORE_SCHEMECOLOR_INDEX_1_BRIGHTNESS" val="0"/>
  <p:tag name="KSO_WM_UNIT_LINE_FORE_SCHEMECOLOR_INDEX_1_POS" val="0.00917"/>
  <p:tag name="KSO_WM_UNIT_LINE_FORE_SCHEMECOLOR_INDEX_1_TRANS" val="1"/>
  <p:tag name="KSO_WM_UNIT_LINE_FORE_SCHEMECOLOR_INDEX_2" val="5"/>
  <p:tag name="KSO_WM_UNIT_LINE_FORE_SCHEMECOLOR_INDEX_2_BRIGHTNESS" val="0.95"/>
  <p:tag name="KSO_WM_UNIT_LINE_FORE_SCHEMECOLOR_INDEX_2_POS" val="0.5"/>
  <p:tag name="KSO_WM_UNIT_LINE_FORE_SCHEMECOLOR_INDEX_2_TRANS" val="0"/>
  <p:tag name="KSO_WM_UNIT_LINE_FORE_SCHEMECOLOR_INDEX_3" val="14"/>
  <p:tag name="KSO_WM_UNIT_LINE_FORE_SCHEMECOLOR_INDEX_3_BRIGHTNESS" val="0"/>
  <p:tag name="KSO_WM_UNIT_LINE_FORE_SCHEMECOLOR_INDEX_3_POS" val="1"/>
  <p:tag name="KSO_WM_UNIT_LINE_FORE_SCHEMECOLOR_INDEX_3_TRANS" val="1"/>
  <p:tag name="KSO_WM_UNIT_LINE_GRADIENT_ANGLE" val="0"/>
  <p:tag name="KSO_WM_UNIT_LINE_GRADIENT_DIRECTION" val="3"/>
  <p:tag name="KSO_WM_UNIT_LINE_GRADIENT_TYPE" val="0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4"/>
  <p:tag name="KSO_WM_UNIT_TEXT_FILL_FORE_SCHEMECOLOR_INDEX_BRIGHTNESS" val="0"/>
  <p:tag name="KSO_WM_UNIT_TEXT_FILL_TYPE" val="1"/>
  <p:tag name="KSO_WM_UNIT_TYPE" val="h_f"/>
  <p:tag name="KSO_WM_UNIT_VALUE" val="60"/>
</p:tagLst>
</file>

<file path=ppt/tags/tag3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EXT_FILL_FORE_SCHEMECOLOR_INDEX" val="14"/>
  <p:tag name="KSO_WM_UNIT_TEXT_FILL_FORE_SCHEMECOLOR_INDEX_BRIGHTNESS" val="0"/>
  <p:tag name="KSO_WM_UNIT_TEXT_FILL_TYPE" val="1"/>
  <p:tag name="KSO_WM_UNIT_TYPE" val="h_a"/>
  <p:tag name="KSO_WM_UNIT_VALUE" val="10"/>
</p:tagLst>
</file>

<file path=ppt/tags/tag4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LINE_FILL_TYPE" val="5"/>
  <p:tag name="KSO_WM_UNIT_LINE_FORE_SCHEMECOLOR_INDEX_1" val="14"/>
  <p:tag name="KSO_WM_UNIT_LINE_FORE_SCHEMECOLOR_INDEX_1_BRIGHTNESS" val="0"/>
  <p:tag name="KSO_WM_UNIT_LINE_FORE_SCHEMECOLOR_INDEX_1_POS" val="0.00917"/>
  <p:tag name="KSO_WM_UNIT_LINE_FORE_SCHEMECOLOR_INDEX_1_TRANS" val="1"/>
  <p:tag name="KSO_WM_UNIT_LINE_FORE_SCHEMECOLOR_INDEX_2" val="5"/>
  <p:tag name="KSO_WM_UNIT_LINE_FORE_SCHEMECOLOR_INDEX_2_BRIGHTNESS" val="0.95"/>
  <p:tag name="KSO_WM_UNIT_LINE_FORE_SCHEMECOLOR_INDEX_2_POS" val="0.5"/>
  <p:tag name="KSO_WM_UNIT_LINE_FORE_SCHEMECOLOR_INDEX_2_TRANS" val="0"/>
  <p:tag name="KSO_WM_UNIT_LINE_FORE_SCHEMECOLOR_INDEX_3" val="14"/>
  <p:tag name="KSO_WM_UNIT_LINE_FORE_SCHEMECOLOR_INDEX_3_BRIGHTNESS" val="0"/>
  <p:tag name="KSO_WM_UNIT_LINE_FORE_SCHEMECOLOR_INDEX_3_POS" val="1"/>
  <p:tag name="KSO_WM_UNIT_LINE_FORE_SCHEMECOLOR_INDEX_3_TRANS" val="1"/>
  <p:tag name="KSO_WM_UNIT_LINE_GRADIENT_ANGLE" val="0"/>
  <p:tag name="KSO_WM_UNIT_LINE_GRADIENT_DIRECTION" val="3"/>
  <p:tag name="KSO_WM_UNIT_LINE_GRADIENT_TYPE" val="0"/>
  <p:tag name="KSO_WM_UNIT_TYPE" val="i"/>
</p:tagLst>
</file>

<file path=ppt/tags/tag4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4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4"/>
  <p:tag name="KSO_WM_UNIT_TEXT_FILL_FORE_SCHEMECOLOR_INDEX_BRIGHTNESS" val="0"/>
  <p:tag name="KSO_WM_UNIT_TEXT_FILL_TYPE" val="1"/>
  <p:tag name="KSO_WM_UNIT_TYPE" val="h_f"/>
  <p:tag name="KSO_WM_UNIT_VALUE" val="60"/>
</p:tagLst>
</file>

<file path=ppt/tags/tag4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EXT_FILL_FORE_SCHEMECOLOR_INDEX" val="14"/>
  <p:tag name="KSO_WM_UNIT_TEXT_FILL_FORE_SCHEMECOLOR_INDEX_BRIGHTNESS" val="0"/>
  <p:tag name="KSO_WM_UNIT_TEXT_FILL_TYPE" val="1"/>
  <p:tag name="KSO_WM_UNIT_TYPE" val="h_a"/>
  <p:tag name="KSO_WM_UNIT_VALUE" val="10"/>
</p:tagLst>
</file>

<file path=ppt/tags/tag4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i*2"/>
  <p:tag name="KSO_WM_UNIT_INDEX" val="2"/>
  <p:tag name="KSO_WM_UNIT_LAYERLEVEL" val="1"/>
  <p:tag name="KSO_WM_UNIT_LINE_FILL_TYPE" val="5"/>
  <p:tag name="KSO_WM_UNIT_LINE_FORE_SCHEMECOLOR_INDEX_1" val="14"/>
  <p:tag name="KSO_WM_UNIT_LINE_FORE_SCHEMECOLOR_INDEX_1_BRIGHTNESS" val="0"/>
  <p:tag name="KSO_WM_UNIT_LINE_FORE_SCHEMECOLOR_INDEX_1_POS" val="0.00917"/>
  <p:tag name="KSO_WM_UNIT_LINE_FORE_SCHEMECOLOR_INDEX_1_TRANS" val="1"/>
  <p:tag name="KSO_WM_UNIT_LINE_FORE_SCHEMECOLOR_INDEX_2" val="5"/>
  <p:tag name="KSO_WM_UNIT_LINE_FORE_SCHEMECOLOR_INDEX_2_BRIGHTNESS" val="0.95"/>
  <p:tag name="KSO_WM_UNIT_LINE_FORE_SCHEMECOLOR_INDEX_2_POS" val="0.5"/>
  <p:tag name="KSO_WM_UNIT_LINE_FORE_SCHEMECOLOR_INDEX_2_TRANS" val="0"/>
  <p:tag name="KSO_WM_UNIT_LINE_FORE_SCHEMECOLOR_INDEX_3" val="14"/>
  <p:tag name="KSO_WM_UNIT_LINE_FORE_SCHEMECOLOR_INDEX_3_BRIGHTNESS" val="0"/>
  <p:tag name="KSO_WM_UNIT_LINE_FORE_SCHEMECOLOR_INDEX_3_POS" val="1"/>
  <p:tag name="KSO_WM_UNIT_LINE_FORE_SCHEMECOLOR_INDEX_3_TRANS" val="1"/>
  <p:tag name="KSO_WM_UNIT_LINE_GRADIENT_ANGLE" val="0"/>
  <p:tag name="KSO_WM_UNIT_LINE_GRADIENT_DIRECTION" val="3"/>
  <p:tag name="KSO_WM_UNIT_LINE_GRADIENT_TYPE" val="0"/>
  <p:tag name="KSO_WM_UNIT_TYPE" val="i"/>
</p:tagLst>
</file>

<file path=ppt/tags/tag4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5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5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5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4"/>
  <p:tag name="KSO_WM_UNIT_TEXT_FILL_FORE_SCHEMECOLOR_INDEX_BRIGHTNESS" val="0"/>
  <p:tag name="KSO_WM_UNIT_TEXT_FILL_TYPE" val="1"/>
  <p:tag name="KSO_WM_UNIT_TYPE" val="f"/>
  <p:tag name="KSO_WM_UNIT_VALUE" val="60"/>
</p:tagLst>
</file>

<file path=ppt/tags/tag5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i*2"/>
  <p:tag name="KSO_WM_UNIT_INDEX" val="2"/>
  <p:tag name="KSO_WM_UNIT_LAYERLEVEL" val="1"/>
  <p:tag name="KSO_WM_UNIT_LINE_FILL_TYPE" val="5"/>
  <p:tag name="KSO_WM_UNIT_LINE_FORE_SCHEMECOLOR_INDEX_1" val="14"/>
  <p:tag name="KSO_WM_UNIT_LINE_FORE_SCHEMECOLOR_INDEX_1_BRIGHTNESS" val="0"/>
  <p:tag name="KSO_WM_UNIT_LINE_FORE_SCHEMECOLOR_INDEX_1_POS" val="0.00917"/>
  <p:tag name="KSO_WM_UNIT_LINE_FORE_SCHEMECOLOR_INDEX_1_TRANS" val="1"/>
  <p:tag name="KSO_WM_UNIT_LINE_FORE_SCHEMECOLOR_INDEX_2" val="5"/>
  <p:tag name="KSO_WM_UNIT_LINE_FORE_SCHEMECOLOR_INDEX_2_BRIGHTNESS" val="0.95"/>
  <p:tag name="KSO_WM_UNIT_LINE_FORE_SCHEMECOLOR_INDEX_2_POS" val="0.5"/>
  <p:tag name="KSO_WM_UNIT_LINE_FORE_SCHEMECOLOR_INDEX_2_TRANS" val="0"/>
  <p:tag name="KSO_WM_UNIT_LINE_FORE_SCHEMECOLOR_INDEX_3" val="14"/>
  <p:tag name="KSO_WM_UNIT_LINE_FORE_SCHEMECOLOR_INDEX_3_BRIGHTNESS" val="0"/>
  <p:tag name="KSO_WM_UNIT_LINE_FORE_SCHEMECOLOR_INDEX_3_POS" val="1"/>
  <p:tag name="KSO_WM_UNIT_LINE_FORE_SCHEMECOLOR_INDEX_3_TRANS" val="1"/>
  <p:tag name="KSO_WM_UNIT_LINE_GRADIENT_ANGLE" val="0"/>
  <p:tag name="KSO_WM_UNIT_LINE_GRADIENT_DIRECTION" val="3"/>
  <p:tag name="KSO_WM_UNIT_LINE_GRADIENT_TYPE" val="0"/>
  <p:tag name="KSO_WM_UNIT_TYPE" val="i"/>
</p:tagLst>
</file>

<file path=ppt/tags/tag6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6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EXT_FILL_FORE_SCHEMECOLOR_INDEX_1" val="6"/>
  <p:tag name="KSO_WM_UNIT_TEXT_FILL_FORE_SCHEMECOLOR_INDEX_1_BRIGHTNESS" val="0.6"/>
  <p:tag name="KSO_WM_UNIT_TEXT_FILL_FORE_SCHEMECOLOR_INDEX_1_POS" val="0"/>
  <p:tag name="KSO_WM_UNIT_TEXT_FILL_FORE_SCHEMECOLOR_INDEX_1_TRANS" val="0"/>
  <p:tag name="KSO_WM_UNIT_TEXT_FILL_FORE_SCHEMECOLOR_INDEX_2" val="5"/>
  <p:tag name="KSO_WM_UNIT_TEXT_FILL_FORE_SCHEMECOLOR_INDEX_2_BRIGHTNESS" val="0.6"/>
  <p:tag name="KSO_WM_UNIT_TEXT_FILL_FORE_SCHEMECOLOR_INDEX_2_POS" val="1"/>
  <p:tag name="KSO_WM_UNIT_TEXT_FILL_FORE_SCHEMECOLOR_INDEX_2_TRANS" val="0"/>
  <p:tag name="KSO_WM_UNIT_TEXT_FILL_GRADIENT_ANGLE" val="0"/>
  <p:tag name="KSO_WM_UNIT_TEXT_FILL_GRADIENT_DIRECTION" val="3"/>
  <p:tag name="KSO_WM_UNIT_TEXT_FILL_GRADIENT_TYPE" val="0"/>
  <p:tag name="KSO_WM_UNIT_TEXT_FILL_TYPE" val="3"/>
  <p:tag name="KSO_WM_UNIT_TYPE" val="b"/>
  <p:tag name="KSO_WM_UNIT_VALUE" val="17"/>
</p:tagLst>
</file>

<file path=ppt/tags/tag6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感谢您的观看"/>
  <p:tag name="KSO_WM_UNIT_TYPE" val="a"/>
  <p:tag name="KSO_WM_UNIT_VALUE" val="10"/>
</p:tagLst>
</file>

<file path=ppt/tags/tag7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LACING_PICTURE_USER_VIEWPORT" val="{&quot;height&quot;:673,&quot;width&quot;:2652}"/>
  <p:tag name="KSO_WM_UNIT_PRESET_TEXT" val="汇报人：稻小壳"/>
  <p:tag name="KSO_WM_UNIT_SUBTYPE" val="b"/>
  <p:tag name="KSO_WM_UNIT_TYPE" val="f"/>
  <p:tag name="KSO_WM_UNIT_VALUE" val="60"/>
</p:tagLst>
</file>

<file path=ppt/tags/tag7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LINE_FILL_TYPE" val="5"/>
  <p:tag name="KSO_WM_UNIT_LINE_FORE_SCHEMECOLOR_INDEX_1" val="5"/>
  <p:tag name="KSO_WM_UNIT_LINE_FORE_SCHEMECOLOR_INDEX_1_BRIGHTNESS" val="0"/>
  <p:tag name="KSO_WM_UNIT_LINE_FORE_SCHEMECOLOR_INDEX_1_POS" val="0"/>
  <p:tag name="KSO_WM_UNIT_LINE_FORE_SCHEMECOLOR_INDEX_1_TRANS" val="0"/>
  <p:tag name="KSO_WM_UNIT_LINE_FORE_SCHEMECOLOR_INDEX_2" val="6"/>
  <p:tag name="KSO_WM_UNIT_LINE_FORE_SCHEMECOLOR_INDEX_2_BRIGHTNESS" val="0"/>
  <p:tag name="KSO_WM_UNIT_LINE_FORE_SCHEMECOLOR_INDEX_2_POS" val="1"/>
  <p:tag name="KSO_WM_UNIT_LINE_FORE_SCHEMECOLOR_INDEX_2_TRANS" val="0"/>
  <p:tag name="KSO_WM_UNIT_LINE_GRADIENT_ANGLE" val="0"/>
  <p:tag name="KSO_WM_UNIT_LINE_GRADIENT_DIRECTION" val="3"/>
  <p:tag name="KSO_WM_UNIT_LINE_GRADIENT_TYPE" val="0"/>
  <p:tag name="KSO_WM_UNIT_TYPE" val="i"/>
</p:tagLst>
</file>

<file path=ppt/tags/tag7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7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LINE_FILL_TYPE" val="5"/>
  <p:tag name="KSO_WM_UNIT_LINE_FORE_SCHEMECOLOR_INDEX_1" val="14"/>
  <p:tag name="KSO_WM_UNIT_LINE_FORE_SCHEMECOLOR_INDEX_1_BRIGHTNESS" val="0"/>
  <p:tag name="KSO_WM_UNIT_LINE_FORE_SCHEMECOLOR_INDEX_1_POS" val="0.00917"/>
  <p:tag name="KSO_WM_UNIT_LINE_FORE_SCHEMECOLOR_INDEX_1_TRANS" val="1"/>
  <p:tag name="KSO_WM_UNIT_LINE_FORE_SCHEMECOLOR_INDEX_2" val="5"/>
  <p:tag name="KSO_WM_UNIT_LINE_FORE_SCHEMECOLOR_INDEX_2_BRIGHTNESS" val="0.95"/>
  <p:tag name="KSO_WM_UNIT_LINE_FORE_SCHEMECOLOR_INDEX_2_POS" val="0.5"/>
  <p:tag name="KSO_WM_UNIT_LINE_FORE_SCHEMECOLOR_INDEX_2_TRANS" val="0"/>
  <p:tag name="KSO_WM_UNIT_LINE_FORE_SCHEMECOLOR_INDEX_3" val="14"/>
  <p:tag name="KSO_WM_UNIT_LINE_FORE_SCHEMECOLOR_INDEX_3_BRIGHTNESS" val="0"/>
  <p:tag name="KSO_WM_UNIT_LINE_FORE_SCHEMECOLOR_INDEX_3_POS" val="1"/>
  <p:tag name="KSO_WM_UNIT_LINE_FORE_SCHEMECOLOR_INDEX_3_TRANS" val="1"/>
  <p:tag name="KSO_WM_UNIT_LINE_GRADIENT_ANGLE" val="0"/>
  <p:tag name="KSO_WM_UNIT_LINE_GRADIENT_DIRECTION" val="3"/>
  <p:tag name="KSO_WM_UNIT_LINE_GRADIENT_TYPE" val="0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</p:tagLst>
</file>

<file path=ppt/tags/tag82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83.xml><?xml version="1.0" encoding="utf-8"?>
<p:tagLst xmlns:p="http://schemas.openxmlformats.org/presentationml/2006/main">
  <p:tag name="KSO_WM_BEAUTIFY_FLAG" val="#wm#"/>
  <p:tag name="KSO_WM_SPECIAL_SOURCE" val="bdnull"/>
  <p:tag name="KSO_WM_TAG_VERSION" val="3.0"/>
  <p:tag name="KSO_WM_TEMPLATE_CATEGORY" val="custom"/>
  <p:tag name="KSO_WM_TEMPLATE_COLOR_TYPE" val="0"/>
  <p:tag name="KSO_WM_TEMPLATE_INDEX" val="20230231"/>
  <p:tag name="KSO_WM_TEMPLATE_MASTER_TYPE" val="0"/>
  <p:tag name="KSO_WM_TEMPLATE_SUBCATEGORY" val="29"/>
  <p:tag name="KSO_WM_TEMPLATE_THUMBS_INDEX" val="1、9"/>
</p:tagLst>
</file>

<file path=ppt/tags/tag84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85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文档副标题"/>
  <p:tag name="KSO_WM_UNIT_TEXT_FILL_FORE_SCHEMECOLOR_INDEX_1" val="6"/>
  <p:tag name="KSO_WM_UNIT_TEXT_FILL_FORE_SCHEMECOLOR_INDEX_1_BRIGHTNESS" val="0.6"/>
  <p:tag name="KSO_WM_UNIT_TEXT_FILL_FORE_SCHEMECOLOR_INDEX_1_POS" val="0"/>
  <p:tag name="KSO_WM_UNIT_TEXT_FILL_FORE_SCHEMECOLOR_INDEX_1_TRANS" val="0"/>
  <p:tag name="KSO_WM_UNIT_TEXT_FILL_FORE_SCHEMECOLOR_INDEX_2" val="5"/>
  <p:tag name="KSO_WM_UNIT_TEXT_FILL_FORE_SCHEMECOLOR_INDEX_2_BRIGHTNESS" val="0.6"/>
  <p:tag name="KSO_WM_UNIT_TEXT_FILL_FORE_SCHEMECOLOR_INDEX_2_POS" val="1"/>
  <p:tag name="KSO_WM_UNIT_TEXT_FILL_FORE_SCHEMECOLOR_INDEX_2_TRANS" val="0"/>
  <p:tag name="KSO_WM_UNIT_TEXT_FILL_GRADIENT_ANGLE" val="0"/>
  <p:tag name="KSO_WM_UNIT_TEXT_FILL_GRADIENT_DIRECTION" val="3"/>
  <p:tag name="KSO_WM_UNIT_TEXT_FILL_GRADIENT_TYPE" val="0"/>
  <p:tag name="KSO_WM_UNIT_TEXT_FILL_TYPE" val="3"/>
  <p:tag name="KSO_WM_UNIT_TEXT_SHADOW_SCHEMECOLOR_INDEX" val="14"/>
  <p:tag name="KSO_WM_UNIT_TEXT_SHADOW_SCHEMECOLOR_INDEX_BRIGHTNESS" val="0"/>
  <p:tag name="KSO_WM_UNIT_TYPE" val="b"/>
  <p:tag name="KSO_WM_UNIT_VALUE" val="17"/>
</p:tagLst>
</file>

<file path=ppt/tags/tag86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1*f*1"/>
  <p:tag name="KSO_WM_UNIT_INDEX" val="1"/>
  <p:tag name="KSO_WM_UNIT_LAYERLEVEL" val="1"/>
  <p:tag name="KSO_WM_UNIT_NOCLEAR" val="0"/>
  <p:tag name="KSO_WM_UNIT_PLACING_PICTURE_USER_VIEWPORT" val="{&quot;height&quot;:673,&quot;width&quot;:2652}"/>
  <p:tag name="KSO_WM_UNIT_PRESET_TEXT" val="汇报人：WPS"/>
  <p:tag name="KSO_WM_UNIT_SUBTYPE" val="b"/>
  <p:tag name="KSO_WM_UNIT_TYPE" val="f"/>
  <p:tag name="KSO_WM_UNIT_VALUE" val="60"/>
</p:tagLst>
</file>

<file path=ppt/tags/tag87.xml><?xml version="1.0" encoding="utf-8"?>
<p:tagLst xmlns:p="http://schemas.openxmlformats.org/presentationml/2006/main">
  <p:tag name="KSO_WM_BEAUTIFY_FLAG" val="#wm#"/>
  <p:tag name="KSO_WM_SLIDE_CONTENT_AREA" val="{&quot;left&quot;:&quot;47.6&quot;,&quot;top&quot;:&quot;90.3&quot;,&quot;width&quot;:&quot;684.4&quot;,&quot;height&quot;:&quot;359.65&quot;}"/>
  <p:tag name="KSO_WM_SLIDE_ID" val="custom20230231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SPECIAL_SOURCE" val="bdnull"/>
  <p:tag name="KSO_WM_TAG_VERSION" val="3.0"/>
  <p:tag name="KSO_WM_TEMPLATE_CATEGORY" val="custom"/>
  <p:tag name="KSO_WM_TEMPLATE_COLOR_TYPE" val="0"/>
  <p:tag name="KSO_WM_TEMPLATE_INDEX" val="20230231"/>
  <p:tag name="KSO_WM_TEMPLATE_MASTER_TYPE" val="0"/>
  <p:tag name="KSO_WM_TEMPLATE_SUBCATEGORY" val="29"/>
  <p:tag name="KSO_WM_TEMPLATE_THUMBS_INDEX" val="1、9"/>
</p:tagLst>
</file>

<file path=ppt/tags/tag88.xml><?xml version="1.0" encoding="utf-8"?>
<p:tagLst xmlns:p="http://schemas.openxmlformats.org/presentationml/2006/main">
  <p:tag name="KSO_WM_BEAUTIFY_FLAG" val="#wm#"/>
  <p:tag name="KSO_WM_DIAGRAM_GROUP_CODE" val="l1-1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EXT_FORE_SCHEMECOLOR_INDEX_1" val="6"/>
  <p:tag name="KSO_WM_UNIT_TEXT_FORE_SCHEMECOLOR_INDEX_1_BRIGHTNESS" val="0.6"/>
  <p:tag name="KSO_WM_UNIT_TEXT_FORE_SCHEMECOLOR_INDEX_1_POS" val="0"/>
  <p:tag name="KSO_WM_UNIT_TEXT_FORE_SCHEMECOLOR_INDEX_1_TRANS" val="0"/>
  <p:tag name="KSO_WM_UNIT_TEXT_FORE_SCHEMECOLOR_INDEX_2" val="6"/>
  <p:tag name="KSO_WM_UNIT_TEXT_FORE_SCHEMECOLOR_INDEX_2_BRIGHTNESS" val="0.6"/>
  <p:tag name="KSO_WM_UNIT_TEXT_FORE_SCHEMECOLOR_INDEX_2_POS" val="0.8"/>
  <p:tag name="KSO_WM_UNIT_TEXT_FORE_SCHEMECOLOR_INDEX_2_TRANS" val="1"/>
  <p:tag name="KSO_WM_UNIT_TEXT_LINE_FILL_TYPE" val="5"/>
  <p:tag name="KSO_WM_UNIT_TEXT_LINE_GRADIENT_ANGLE" val="90"/>
  <p:tag name="KSO_WM_UNIT_TEXT_LINE_GRADIENT_DIRECTION" val="1"/>
  <p:tag name="KSO_WM_UNIT_TEXT_LINE_GRADIENT_TYPE" val="0"/>
  <p:tag name="KSO_WM_UNIT_TYPE" val="b"/>
  <p:tag name="KSO_WM_UNIT_VALUE" val="17"/>
</p:tagLst>
</file>

<file path=ppt/tags/tag89.xml><?xml version="1.0" encoding="utf-8"?>
<p:tagLst xmlns:p="http://schemas.openxmlformats.org/presentationml/2006/main">
  <p:tag name="KSO_WM_BEAUTIFY_FLAG" val="#wm#"/>
  <p:tag name="KSO_WM_DIAGRAM_GROUP_CODE" val="l1-1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90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l_h_i*1_2_1"/>
  <p:tag name="KSO_WM_UNIT_INDEX" val="1_2_1"/>
  <p:tag name="KSO_WM_UNIT_LAYERLEVEL" val="1_1_1"/>
  <p:tag name="KSO_WM_UNIT_LINE_FILL_TYPE" val="5"/>
  <p:tag name="KSO_WM_UNIT_LINE_FORE_SCHEMECOLOR_INDEX_1" val="5"/>
  <p:tag name="KSO_WM_UNIT_LINE_FORE_SCHEMECOLOR_INDEX_1_BRIGHTNESS" val="0"/>
  <p:tag name="KSO_WM_UNIT_LINE_FORE_SCHEMECOLOR_INDEX_1_POS" val="0"/>
  <p:tag name="KSO_WM_UNIT_LINE_FORE_SCHEMECOLOR_INDEX_1_TRANS" val="1"/>
  <p:tag name="KSO_WM_UNIT_LINE_FORE_SCHEMECOLOR_INDEX_2" val="6"/>
  <p:tag name="KSO_WM_UNIT_LINE_FORE_SCHEMECOLOR_INDEX_2_BRIGHTNESS" val="0"/>
  <p:tag name="KSO_WM_UNIT_LINE_FORE_SCHEMECOLOR_INDEX_2_POS" val="1"/>
  <p:tag name="KSO_WM_UNIT_LINE_FORE_SCHEMECOLOR_INDEX_2_TRANS" val="0"/>
  <p:tag name="KSO_WM_UNIT_LINE_GRADIENT_ANGLE" val="0"/>
  <p:tag name="KSO_WM_UNIT_LINE_GRADIENT_DIRECTION" val="3"/>
  <p:tag name="KSO_WM_UNIT_LINE_GRADIENT_TYPE" val="0"/>
  <p:tag name="KSO_WM_UNIT_TYPE" val="l_h_i"/>
</p:tagLst>
</file>

<file path=ppt/tags/tag91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l_h_i*1_3_1"/>
  <p:tag name="KSO_WM_UNIT_INDEX" val="1_3_1"/>
  <p:tag name="KSO_WM_UNIT_LAYERLEVEL" val="1_1_1"/>
  <p:tag name="KSO_WM_UNIT_LINE_FILL_TYPE" val="5"/>
  <p:tag name="KSO_WM_UNIT_LINE_FORE_SCHEMECOLOR_INDEX_1" val="5"/>
  <p:tag name="KSO_WM_UNIT_LINE_FORE_SCHEMECOLOR_INDEX_1_BRIGHTNESS" val="0"/>
  <p:tag name="KSO_WM_UNIT_LINE_FORE_SCHEMECOLOR_INDEX_1_POS" val="0"/>
  <p:tag name="KSO_WM_UNIT_LINE_FORE_SCHEMECOLOR_INDEX_1_TRANS" val="1"/>
  <p:tag name="KSO_WM_UNIT_LINE_FORE_SCHEMECOLOR_INDEX_2" val="6"/>
  <p:tag name="KSO_WM_UNIT_LINE_FORE_SCHEMECOLOR_INDEX_2_BRIGHTNESS" val="0"/>
  <p:tag name="KSO_WM_UNIT_LINE_FORE_SCHEMECOLOR_INDEX_2_POS" val="1"/>
  <p:tag name="KSO_WM_UNIT_LINE_FORE_SCHEMECOLOR_INDEX_2_TRANS" val="0"/>
  <p:tag name="KSO_WM_UNIT_LINE_GRADIENT_ANGLE" val="0"/>
  <p:tag name="KSO_WM_UNIT_LINE_GRADIENT_DIRECTION" val="3"/>
  <p:tag name="KSO_WM_UNIT_LINE_GRADIENT_TYPE" val="0"/>
  <p:tag name="KSO_WM_UNIT_TYPE" val="l_h_i"/>
</p:tagLst>
</file>

<file path=ppt/tags/tag92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l_h_i*1_4_1"/>
  <p:tag name="KSO_WM_UNIT_INDEX" val="1_4_1"/>
  <p:tag name="KSO_WM_UNIT_LAYERLEVEL" val="1_1_1"/>
  <p:tag name="KSO_WM_UNIT_LINE_FILL_TYPE" val="5"/>
  <p:tag name="KSO_WM_UNIT_LINE_FORE_SCHEMECOLOR_INDEX_1" val="5"/>
  <p:tag name="KSO_WM_UNIT_LINE_FORE_SCHEMECOLOR_INDEX_1_BRIGHTNESS" val="0"/>
  <p:tag name="KSO_WM_UNIT_LINE_FORE_SCHEMECOLOR_INDEX_1_POS" val="0"/>
  <p:tag name="KSO_WM_UNIT_LINE_FORE_SCHEMECOLOR_INDEX_1_TRANS" val="1"/>
  <p:tag name="KSO_WM_UNIT_LINE_FORE_SCHEMECOLOR_INDEX_2" val="6"/>
  <p:tag name="KSO_WM_UNIT_LINE_FORE_SCHEMECOLOR_INDEX_2_BRIGHTNESS" val="0"/>
  <p:tag name="KSO_WM_UNIT_LINE_FORE_SCHEMECOLOR_INDEX_2_POS" val="1"/>
  <p:tag name="KSO_WM_UNIT_LINE_FORE_SCHEMECOLOR_INDEX_2_TRANS" val="0"/>
  <p:tag name="KSO_WM_UNIT_LINE_GRADIENT_ANGLE" val="0"/>
  <p:tag name="KSO_WM_UNIT_LINE_GRADIENT_DIRECTION" val="3"/>
  <p:tag name="KSO_WM_UNIT_LINE_GRADIENT_TYPE" val="0"/>
  <p:tag name="KSO_WM_UNIT_TYPE" val="l_h_i"/>
</p:tagLst>
</file>

<file path=ppt/tags/tag93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l_h_i*1_1_1"/>
  <p:tag name="KSO_WM_UNIT_INDEX" val="1_1_1"/>
  <p:tag name="KSO_WM_UNIT_LAYERLEVEL" val="1_1_1"/>
  <p:tag name="KSO_WM_UNIT_SUBTYPE" val="d"/>
  <p:tag name="KSO_WM_UNIT_TEXT_FORE_SCHEMECOLOR_INDEX" val="6"/>
  <p:tag name="KSO_WM_UNIT_TEXT_FORE_SCHEMECOLOR_INDEX_BRIGHTNESS" val="0.8"/>
  <p:tag name="KSO_WM_UNIT_TEXT_LINE_FILL_TYPE" val="2"/>
  <p:tag name="KSO_WM_UNIT_TYPE" val="l_h_i"/>
</p:tagLst>
</file>

<file path=ppt/tags/tag94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此处添加文本"/>
  <p:tag name="KSO_WM_UNIT_TEXT_FILL_FORE_SCHEMECOLOR_INDEX" val="14"/>
  <p:tag name="KSO_WM_UNIT_TEXT_FILL_FORE_SCHEMECOLOR_INDEX_BRIGHTNESS" val="0"/>
  <p:tag name="KSO_WM_UNIT_TEXT_FILL_TYPE" val="1"/>
  <p:tag name="KSO_WM_UNIT_TYPE" val="l_h_a"/>
  <p:tag name="KSO_WM_UNIT_VALUE" val="22"/>
</p:tagLst>
</file>

<file path=ppt/tags/tag95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l_h_i*1_2_2"/>
  <p:tag name="KSO_WM_UNIT_INDEX" val="1_2_2"/>
  <p:tag name="KSO_WM_UNIT_LAYERLEVEL" val="1_1_1"/>
  <p:tag name="KSO_WM_UNIT_SUBTYPE" val="d"/>
  <p:tag name="KSO_WM_UNIT_TEXT_FORE_SCHEMECOLOR_INDEX" val="6"/>
  <p:tag name="KSO_WM_UNIT_TEXT_FORE_SCHEMECOLOR_INDEX_BRIGHTNESS" val="0.8"/>
  <p:tag name="KSO_WM_UNIT_TEXT_LINE_FILL_TYPE" val="2"/>
  <p:tag name="KSO_WM_UNIT_TYPE" val="l_h_i"/>
</p:tagLst>
</file>

<file path=ppt/tags/tag96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此处添加文本"/>
  <p:tag name="KSO_WM_UNIT_TEXT_FILL_FORE_SCHEMECOLOR_INDEX" val="14"/>
  <p:tag name="KSO_WM_UNIT_TEXT_FILL_FORE_SCHEMECOLOR_INDEX_BRIGHTNESS" val="0"/>
  <p:tag name="KSO_WM_UNIT_TEXT_FILL_TYPE" val="1"/>
  <p:tag name="KSO_WM_UNIT_TYPE" val="l_h_a"/>
  <p:tag name="KSO_WM_UNIT_VALUE" val="20"/>
</p:tagLst>
</file>

<file path=ppt/tags/tag97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l_h_i*1_3_2"/>
  <p:tag name="KSO_WM_UNIT_INDEX" val="1_3_2"/>
  <p:tag name="KSO_WM_UNIT_LAYERLEVEL" val="1_1_1"/>
  <p:tag name="KSO_WM_UNIT_SUBTYPE" val="d"/>
  <p:tag name="KSO_WM_UNIT_TEXT_FORE_SCHEMECOLOR_INDEX" val="6"/>
  <p:tag name="KSO_WM_UNIT_TEXT_FORE_SCHEMECOLOR_INDEX_BRIGHTNESS" val="0.8"/>
  <p:tag name="KSO_WM_UNIT_TEXT_LINE_FILL_TYPE" val="2"/>
  <p:tag name="KSO_WM_UNIT_TYPE" val="l_h_i"/>
</p:tagLst>
</file>

<file path=ppt/tags/tag98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此处添加文本"/>
  <p:tag name="KSO_WM_UNIT_TEXT_FILL_FORE_SCHEMECOLOR_INDEX" val="14"/>
  <p:tag name="KSO_WM_UNIT_TEXT_FILL_FORE_SCHEMECOLOR_INDEX_BRIGHTNESS" val="0"/>
  <p:tag name="KSO_WM_UNIT_TEXT_FILL_TYPE" val="1"/>
  <p:tag name="KSO_WM_UNIT_TYPE" val="l_h_a"/>
  <p:tag name="KSO_WM_UNIT_VALUE" val="18"/>
</p:tagLst>
</file>

<file path=ppt/tags/tag99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l_h_i*1_5_1"/>
  <p:tag name="KSO_WM_UNIT_INDEX" val="1_5_1"/>
  <p:tag name="KSO_WM_UNIT_LAYERLEVEL" val="1_1_1"/>
  <p:tag name="KSO_WM_UNIT_LINE_FILL_TYPE" val="5"/>
  <p:tag name="KSO_WM_UNIT_LINE_FORE_SCHEMECOLOR_INDEX_1" val="5"/>
  <p:tag name="KSO_WM_UNIT_LINE_FORE_SCHEMECOLOR_INDEX_1_BRIGHTNESS" val="0"/>
  <p:tag name="KSO_WM_UNIT_LINE_FORE_SCHEMECOLOR_INDEX_1_POS" val="0"/>
  <p:tag name="KSO_WM_UNIT_LINE_FORE_SCHEMECOLOR_INDEX_1_TRANS" val="1"/>
  <p:tag name="KSO_WM_UNIT_LINE_FORE_SCHEMECOLOR_INDEX_2" val="6"/>
  <p:tag name="KSO_WM_UNIT_LINE_FORE_SCHEMECOLOR_INDEX_2_BRIGHTNESS" val="0"/>
  <p:tag name="KSO_WM_UNIT_LINE_FORE_SCHEMECOLOR_INDEX_2_POS" val="1"/>
  <p:tag name="KSO_WM_UNIT_LINE_FORE_SCHEMECOLOR_INDEX_2_TRANS" val="0"/>
  <p:tag name="KSO_WM_UNIT_LINE_GRADIENT_ANGLE" val="0"/>
  <p:tag name="KSO_WM_UNIT_LINE_GRADIENT_DIRECTION" val="3"/>
  <p:tag name="KSO_WM_UNIT_LINE_GRADIENT_TYPE" val="0"/>
  <p:tag name="KSO_WM_UNIT_TYPE" val="l_h_i"/>
</p:tagLst>
</file>

<file path=ppt/tags/tag100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l_h_i*1_6_1"/>
  <p:tag name="KSO_WM_UNIT_INDEX" val="1_6_1"/>
  <p:tag name="KSO_WM_UNIT_LAYERLEVEL" val="1_1_1"/>
  <p:tag name="KSO_WM_UNIT_LINE_FILL_TYPE" val="5"/>
  <p:tag name="KSO_WM_UNIT_LINE_FORE_SCHEMECOLOR_INDEX_1" val="5"/>
  <p:tag name="KSO_WM_UNIT_LINE_FORE_SCHEMECOLOR_INDEX_1_BRIGHTNESS" val="0"/>
  <p:tag name="KSO_WM_UNIT_LINE_FORE_SCHEMECOLOR_INDEX_1_POS" val="0"/>
  <p:tag name="KSO_WM_UNIT_LINE_FORE_SCHEMECOLOR_INDEX_1_TRANS" val="1"/>
  <p:tag name="KSO_WM_UNIT_LINE_FORE_SCHEMECOLOR_INDEX_2" val="6"/>
  <p:tag name="KSO_WM_UNIT_LINE_FORE_SCHEMECOLOR_INDEX_2_BRIGHTNESS" val="0"/>
  <p:tag name="KSO_WM_UNIT_LINE_FORE_SCHEMECOLOR_INDEX_2_POS" val="1"/>
  <p:tag name="KSO_WM_UNIT_LINE_FORE_SCHEMECOLOR_INDEX_2_TRANS" val="0"/>
  <p:tag name="KSO_WM_UNIT_LINE_GRADIENT_ANGLE" val="0"/>
  <p:tag name="KSO_WM_UNIT_LINE_GRADIENT_DIRECTION" val="3"/>
  <p:tag name="KSO_WM_UNIT_LINE_GRADIENT_TYPE" val="0"/>
  <p:tag name="KSO_WM_UNIT_TYPE" val="l_h_i"/>
</p:tagLst>
</file>

<file path=ppt/tags/tag101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l_h_i*1_4_2"/>
  <p:tag name="KSO_WM_UNIT_INDEX" val="1_4_2"/>
  <p:tag name="KSO_WM_UNIT_LAYERLEVEL" val="1_1_1"/>
  <p:tag name="KSO_WM_UNIT_SUBTYPE" val="d"/>
  <p:tag name="KSO_WM_UNIT_TEXT_FORE_SCHEMECOLOR_INDEX" val="6"/>
  <p:tag name="KSO_WM_UNIT_TEXT_FORE_SCHEMECOLOR_INDEX_BRIGHTNESS" val="0.8"/>
  <p:tag name="KSO_WM_UNIT_TEXT_LINE_FILL_TYPE" val="2"/>
  <p:tag name="KSO_WM_UNIT_TYPE" val="l_h_i"/>
</p:tagLst>
</file>

<file path=ppt/tags/tag102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此处添加文本"/>
  <p:tag name="KSO_WM_UNIT_TEXT_FILL_FORE_SCHEMECOLOR_INDEX" val="14"/>
  <p:tag name="KSO_WM_UNIT_TEXT_FILL_FORE_SCHEMECOLOR_INDEX_BRIGHTNESS" val="0"/>
  <p:tag name="KSO_WM_UNIT_TEXT_FILL_TYPE" val="1"/>
  <p:tag name="KSO_WM_UNIT_TYPE" val="l_h_a"/>
  <p:tag name="KSO_WM_UNIT_VALUE" val="16"/>
</p:tagLst>
</file>

<file path=ppt/tags/tag103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l_h_i*1_5_2"/>
  <p:tag name="KSO_WM_UNIT_INDEX" val="1_5_2"/>
  <p:tag name="KSO_WM_UNIT_LAYERLEVEL" val="1_1_1"/>
  <p:tag name="KSO_WM_UNIT_SUBTYPE" val="d"/>
  <p:tag name="KSO_WM_UNIT_TEXT_FORE_SCHEMECOLOR_INDEX" val="6"/>
  <p:tag name="KSO_WM_UNIT_TEXT_FORE_SCHEMECOLOR_INDEX_BRIGHTNESS" val="0.8"/>
  <p:tag name="KSO_WM_UNIT_TEXT_LINE_FILL_TYPE" val="2"/>
  <p:tag name="KSO_WM_UNIT_TYPE" val="l_h_i"/>
</p:tagLst>
</file>

<file path=ppt/tags/tag104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此处添加文本"/>
  <p:tag name="KSO_WM_UNIT_TEXT_FILL_FORE_SCHEMECOLOR_INDEX" val="14"/>
  <p:tag name="KSO_WM_UNIT_TEXT_FILL_FORE_SCHEMECOLOR_INDEX_BRIGHTNESS" val="0"/>
  <p:tag name="KSO_WM_UNIT_TEXT_FILL_TYPE" val="1"/>
  <p:tag name="KSO_WM_UNIT_TYPE" val="l_h_a"/>
  <p:tag name="KSO_WM_UNIT_VALUE" val="14"/>
</p:tagLst>
</file>

<file path=ppt/tags/tag105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l_h_i*1_6_2"/>
  <p:tag name="KSO_WM_UNIT_INDEX" val="1_6_2"/>
  <p:tag name="KSO_WM_UNIT_LAYERLEVEL" val="1_1_1"/>
  <p:tag name="KSO_WM_UNIT_SUBTYPE" val="d"/>
  <p:tag name="KSO_WM_UNIT_TEXT_FORE_SCHEMECOLOR_INDEX" val="6"/>
  <p:tag name="KSO_WM_UNIT_TEXT_FORE_SCHEMECOLOR_INDEX_BRIGHTNESS" val="0.8"/>
  <p:tag name="KSO_WM_UNIT_TEXT_LINE_FILL_TYPE" val="2"/>
  <p:tag name="KSO_WM_UNIT_TYPE" val="l_h_i"/>
</p:tagLst>
</file>

<file path=ppt/tags/tag106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单击此处添加文本"/>
  <p:tag name="KSO_WM_UNIT_TEXT_FILL_FORE_SCHEMECOLOR_INDEX" val="14"/>
  <p:tag name="KSO_WM_UNIT_TEXT_FILL_FORE_SCHEMECOLOR_INDEX_BRIGHTNESS" val="0"/>
  <p:tag name="KSO_WM_UNIT_TEXT_FILL_TYPE" val="1"/>
  <p:tag name="KSO_WM_UNIT_TYPE" val="l_h_a"/>
  <p:tag name="KSO_WM_UNIT_VALUE" val="12"/>
</p:tagLst>
</file>

<file path=ppt/tags/tag107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231_6"/>
  <p:tag name="KSO_WM_SLIDE_INDEX" val="6"/>
  <p:tag name="KSO_WM_SLIDE_ITEM_CNT" val="6"/>
  <p:tag name="KSO_WM_SLIDE_LAYOUT" val="a_b_l"/>
  <p:tag name="KSO_WM_SLIDE_LAYOUT_CNT" val="1_1_1"/>
  <p:tag name="KSO_WM_SLIDE_SUBTYPE" val="diag"/>
  <p:tag name="KSO_WM_SLIDE_TYPE" val="contents"/>
  <p:tag name="KSO_WM_SPECIAL_SOURCE" val="bdnull"/>
  <p:tag name="KSO_WM_TAG_VERSION" val="3.0"/>
  <p:tag name="KSO_WM_TEMPLATE_CATEGORY" val="custom"/>
  <p:tag name="KSO_WM_TEMPLATE_COLOR_TYPE" val="0"/>
  <p:tag name="KSO_WM_TEMPLATE_INDEX" val="20230231"/>
  <p:tag name="KSO_WM_TEMPLATE_MASTER_TYPE" val="0"/>
  <p:tag name="KSO_WM_TEMPLATE_SUBCATEGORY" val="29"/>
</p:tagLst>
</file>

<file path=ppt/tags/tag108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1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31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09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1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31_7*e*1"/>
  <p:tag name="KSO_WM_UNIT_INDEX" val="1"/>
  <p:tag name="KSO_WM_UNIT_LAYERLEVEL" val="1"/>
  <p:tag name="KSO_WM_UNIT_NOCLEAR" val="0"/>
  <p:tag name="KSO_WM_UNIT_PRESET_TEXT" val="01"/>
  <p:tag name="KSO_WM_UNIT_TEXT_FILL_FORE_SCHEMECOLOR_INDEX_1" val="14"/>
  <p:tag name="KSO_WM_UNIT_TEXT_FILL_FORE_SCHEMECOLOR_INDEX_1_BRIGHTNESS" val="0"/>
  <p:tag name="KSO_WM_UNIT_TEXT_FILL_FORE_SCHEMECOLOR_INDEX_1_POS" val="0"/>
  <p:tag name="KSO_WM_UNIT_TEXT_FILL_FORE_SCHEMECOLOR_INDEX_1_TRANS" val="0"/>
  <p:tag name="KSO_WM_UNIT_TEXT_FILL_FORE_SCHEMECOLOR_INDEX_2" val="5"/>
  <p:tag name="KSO_WM_UNIT_TEXT_FILL_FORE_SCHEMECOLOR_INDEX_2_BRIGHTNESS" val="0.8"/>
  <p:tag name="KSO_WM_UNIT_TEXT_FILL_FORE_SCHEMECOLOR_INDEX_2_POS" val="1"/>
  <p:tag name="KSO_WM_UNIT_TEXT_FILL_FORE_SCHEMECOLOR_INDEX_2_TRANS" val="0"/>
  <p:tag name="KSO_WM_UNIT_TEXT_FILL_GRADIENT_ANGLE" val="90"/>
  <p:tag name="KSO_WM_UNIT_TEXT_FILL_GRADIENT_DIRECTION" val="1"/>
  <p:tag name="KSO_WM_UNIT_TEXT_FILL_GRADIENT_TYPE" val="0"/>
  <p:tag name="KSO_WM_UNIT_TEXT_FILL_TYPE" val="3"/>
  <p:tag name="KSO_WM_UNIT_TEXT_SHADOW_SCHEMECOLOR_INDEX" val="14"/>
  <p:tag name="KSO_WM_UNIT_TEXT_SHADOW_SCHEMECOLOR_INDEX_BRIGHTNESS" val="0"/>
  <p:tag name="KSO_WM_UNIT_TYPE" val="e"/>
  <p:tag name="KSO_WM_UNIT_VALUE" val="6"/>
</p:tagLst>
</file>

<file path=ppt/tags/tag110.xml><?xml version="1.0" encoding="utf-8"?>
<p:tagLst xmlns:p="http://schemas.openxmlformats.org/presentationml/2006/main">
  <p:tag name="KSO_WM_BEAUTIFY_FLAG" val="#wm#"/>
  <p:tag name="KSO_WM_SLIDE_CONTENT_AREA" val="{&quot;left&quot;:&quot;47.6&quot;,&quot;top&quot;:&quot;90.3&quot;,&quot;width&quot;:&quot;813.35&quot;,&quot;height&quot;:&quot;359.65&quot;}"/>
  <p:tag name="KSO_WM_SLIDE_ID" val="custom20230231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3.0"/>
  <p:tag name="KSO_WM_TEMPLATE_CATEGORY" val="custom"/>
  <p:tag name="KSO_WM_TEMPLATE_COLOR_TYPE" val="0"/>
  <p:tag name="KSO_WM_TEMPLATE_INDEX" val="20230231"/>
  <p:tag name="KSO_WM_TEMPLATE_MASTER_TYPE" val="0"/>
  <p:tag name="KSO_WM_TEMPLATE_SUBCATEGORY" val="29"/>
</p:tagLst>
</file>

<file path=ppt/tags/tag111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1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31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12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1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31_7*e*1"/>
  <p:tag name="KSO_WM_UNIT_INDEX" val="1"/>
  <p:tag name="KSO_WM_UNIT_LAYERLEVEL" val="1"/>
  <p:tag name="KSO_WM_UNIT_NOCLEAR" val="0"/>
  <p:tag name="KSO_WM_UNIT_PRESET_TEXT" val="02"/>
  <p:tag name="KSO_WM_UNIT_TEXT_FILL_FORE_SCHEMECOLOR_INDEX_1" val="14"/>
  <p:tag name="KSO_WM_UNIT_TEXT_FILL_FORE_SCHEMECOLOR_INDEX_1_BRIGHTNESS" val="0"/>
  <p:tag name="KSO_WM_UNIT_TEXT_FILL_FORE_SCHEMECOLOR_INDEX_1_POS" val="0"/>
  <p:tag name="KSO_WM_UNIT_TEXT_FILL_FORE_SCHEMECOLOR_INDEX_1_TRANS" val="0"/>
  <p:tag name="KSO_WM_UNIT_TEXT_FILL_FORE_SCHEMECOLOR_INDEX_2" val="5"/>
  <p:tag name="KSO_WM_UNIT_TEXT_FILL_FORE_SCHEMECOLOR_INDEX_2_BRIGHTNESS" val="0.8"/>
  <p:tag name="KSO_WM_UNIT_TEXT_FILL_FORE_SCHEMECOLOR_INDEX_2_POS" val="1"/>
  <p:tag name="KSO_WM_UNIT_TEXT_FILL_FORE_SCHEMECOLOR_INDEX_2_TRANS" val="0"/>
  <p:tag name="KSO_WM_UNIT_TEXT_FILL_GRADIENT_ANGLE" val="90"/>
  <p:tag name="KSO_WM_UNIT_TEXT_FILL_GRADIENT_DIRECTION" val="1"/>
  <p:tag name="KSO_WM_UNIT_TEXT_FILL_GRADIENT_TYPE" val="0"/>
  <p:tag name="KSO_WM_UNIT_TEXT_FILL_TYPE" val="3"/>
  <p:tag name="KSO_WM_UNIT_TEXT_SHADOW_SCHEMECOLOR_INDEX" val="14"/>
  <p:tag name="KSO_WM_UNIT_TEXT_SHADOW_SCHEMECOLOR_INDEX_BRIGHTNESS" val="0"/>
  <p:tag name="KSO_WM_UNIT_TYPE" val="e"/>
  <p:tag name="KSO_WM_UNIT_VALUE" val="6"/>
</p:tagLst>
</file>

<file path=ppt/tags/tag113.xml><?xml version="1.0" encoding="utf-8"?>
<p:tagLst xmlns:p="http://schemas.openxmlformats.org/presentationml/2006/main">
  <p:tag name="KSO_WM_BEAUTIFY_FLAG" val="#wm#"/>
  <p:tag name="KSO_WM_SLIDE_CONTENT_AREA" val="{&quot;left&quot;:&quot;47.6&quot;,&quot;top&quot;:&quot;90.3&quot;,&quot;width&quot;:&quot;813.35&quot;,&quot;height&quot;:&quot;359.65&quot;}"/>
  <p:tag name="KSO_WM_SLIDE_ID" val="custom20230231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3.0"/>
  <p:tag name="KSO_WM_TEMPLATE_CATEGORY" val="custom"/>
  <p:tag name="KSO_WM_TEMPLATE_COLOR_TYPE" val="0"/>
  <p:tag name="KSO_WM_TEMPLATE_INDEX" val="20230231"/>
  <p:tag name="KSO_WM_TEMPLATE_MASTER_TYPE" val="0"/>
  <p:tag name="KSO_WM_TEMPLATE_SUBCATEGORY" val="29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999999761581421,&quot;colorType&quot;:1,&quot;foreColorIndex&quot;:5,&quot;pos&quot;:0,&quot;transparency&quot;:0},{&quot;brightness&quot;:0.8999999761581421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t"/>
  <p:tag name="KSO_WM_DIAGRAM_COLOR_TRICK" val="1"/>
  <p:tag name="KSO_WM_DIAGRAM_GROUP_CODE" val="o1-1"/>
  <p:tag name="KSO_WM_DIAGRAM_MAX_ITEMCNT" val="6"/>
  <p:tag name="KSO_WM_DIAGRAM_MIN_ITEMCNT" val="2"/>
  <p:tag name="KSO_WM_DIAGRAM_VERSION" val="3"/>
  <p:tag name="KSO_WM_DIAGRAM_VIRTUALLY_FRAME" val="{&quot;height&quot;:355.2,&quot;width&quot;:832.95}"/>
  <p:tag name="KSO_WM_TAG_VERSION" val="3.0"/>
  <p:tag name="KSO_WM_TEMPLATE_CATEGORY" val="diagram"/>
  <p:tag name="KSO_WM_TEMPLATE_INDEX" val="2023093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0934_5*o_h_i*1_1_1"/>
  <p:tag name="KSO_WM_UNIT_INDEX" val="1_1_1"/>
  <p:tag name="KSO_WM_UNIT_LAYERLEVEL" val="1_1_1"/>
  <p:tag name="KSO_WM_UNIT_TYPE" val="o_h_i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999999761581421,&quot;colorType&quot;:1,&quot;foreColorIndex&quot;:5,&quot;pos&quot;:0,&quot;transparency&quot;:0},{&quot;brightness&quot;:0.8999999761581421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t"/>
  <p:tag name="KSO_WM_DIAGRAM_COLOR_TRICK" val="1"/>
  <p:tag name="KSO_WM_DIAGRAM_GROUP_CODE" val="o1-1"/>
  <p:tag name="KSO_WM_DIAGRAM_MAX_ITEMCNT" val="6"/>
  <p:tag name="KSO_WM_DIAGRAM_MIN_ITEMCNT" val="2"/>
  <p:tag name="KSO_WM_DIAGRAM_VERSION" val="3"/>
  <p:tag name="KSO_WM_DIAGRAM_VIRTUALLY_FRAME" val="{&quot;height&quot;:355.2,&quot;width&quot;:832.95}"/>
  <p:tag name="KSO_WM_TAG_VERSION" val="3.0"/>
  <p:tag name="KSO_WM_TEMPLATE_CATEGORY" val="diagram"/>
  <p:tag name="KSO_WM_TEMPLATE_INDEX" val="2023093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0934_5*o_h_i*1_6_1"/>
  <p:tag name="KSO_WM_UNIT_INDEX" val="1_6_1"/>
  <p:tag name="KSO_WM_UNIT_LAYERLEVEL" val="1_1_1"/>
  <p:tag name="KSO_WM_UNIT_TYPE" val="o_h_i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999999761581421,&quot;colorType&quot;:1,&quot;foreColorIndex&quot;:5,&quot;pos&quot;:0,&quot;transparency&quot;:0},{&quot;brightness&quot;:0.8999999761581421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t"/>
  <p:tag name="KSO_WM_DIAGRAM_COLOR_TRICK" val="1"/>
  <p:tag name="KSO_WM_DIAGRAM_GROUP_CODE" val="o1-1"/>
  <p:tag name="KSO_WM_DIAGRAM_MAX_ITEMCNT" val="6"/>
  <p:tag name="KSO_WM_DIAGRAM_MIN_ITEMCNT" val="2"/>
  <p:tag name="KSO_WM_DIAGRAM_VERSION" val="3"/>
  <p:tag name="KSO_WM_DIAGRAM_VIRTUALLY_FRAME" val="{&quot;height&quot;:355.2,&quot;width&quot;:832.95}"/>
  <p:tag name="KSO_WM_TAG_VERSION" val="3.0"/>
  <p:tag name="KSO_WM_TEMPLATE_CATEGORY" val="diagram"/>
  <p:tag name="KSO_WM_TEMPLATE_INDEX" val="2023093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0934_5*o_h_i*1_2_1"/>
  <p:tag name="KSO_WM_UNIT_INDEX" val="1_2_1"/>
  <p:tag name="KSO_WM_UNIT_LAYERLEVEL" val="1_1_1"/>
  <p:tag name="KSO_WM_UNIT_TYPE" val="o_h_i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999999761581421,&quot;colorType&quot;:1,&quot;foreColorIndex&quot;:5,&quot;pos&quot;:0,&quot;transparency&quot;:0},{&quot;brightness&quot;:0.8999999761581421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t"/>
  <p:tag name="KSO_WM_DIAGRAM_COLOR_TRICK" val="1"/>
  <p:tag name="KSO_WM_DIAGRAM_GROUP_CODE" val="o1-1"/>
  <p:tag name="KSO_WM_DIAGRAM_MAX_ITEMCNT" val="6"/>
  <p:tag name="KSO_WM_DIAGRAM_MIN_ITEMCNT" val="2"/>
  <p:tag name="KSO_WM_DIAGRAM_VERSION" val="3"/>
  <p:tag name="KSO_WM_DIAGRAM_VIRTUALLY_FRAME" val="{&quot;height&quot;:355.2,&quot;width&quot;:832.95}"/>
  <p:tag name="KSO_WM_TAG_VERSION" val="3.0"/>
  <p:tag name="KSO_WM_TEMPLATE_CATEGORY" val="diagram"/>
  <p:tag name="KSO_WM_TEMPLATE_INDEX" val="2023093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0934_5*o_h_i*1_3_1"/>
  <p:tag name="KSO_WM_UNIT_INDEX" val="1_3_1"/>
  <p:tag name="KSO_WM_UNIT_LAYERLEVEL" val="1_1_1"/>
  <p:tag name="KSO_WM_UNIT_TYPE" val="o_h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999999761581421,&quot;colorType&quot;:1,&quot;foreColorIndex&quot;:5,&quot;pos&quot;:0,&quot;transparency&quot;:0},{&quot;brightness&quot;:0.8999999761581421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t"/>
  <p:tag name="KSO_WM_DIAGRAM_COLOR_TRICK" val="1"/>
  <p:tag name="KSO_WM_DIAGRAM_GROUP_CODE" val="o1-1"/>
  <p:tag name="KSO_WM_DIAGRAM_MAX_ITEMCNT" val="6"/>
  <p:tag name="KSO_WM_DIAGRAM_MIN_ITEMCNT" val="2"/>
  <p:tag name="KSO_WM_DIAGRAM_VERSION" val="3"/>
  <p:tag name="KSO_WM_DIAGRAM_VIRTUALLY_FRAME" val="{&quot;height&quot;:355.2,&quot;width&quot;:832.95}"/>
  <p:tag name="KSO_WM_TAG_VERSION" val="3.0"/>
  <p:tag name="KSO_WM_TEMPLATE_CATEGORY" val="diagram"/>
  <p:tag name="KSO_WM_TEMPLATE_INDEX" val="2023093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0934_5*o_h_i*1_4_1"/>
  <p:tag name="KSO_WM_UNIT_INDEX" val="1_4_1"/>
  <p:tag name="KSO_WM_UNIT_LAYERLEVEL" val="1_1_1"/>
  <p:tag name="KSO_WM_UNIT_TYPE" val="o_h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999999761581421,&quot;colorType&quot;:1,&quot;foreColorIndex&quot;:5,&quot;pos&quot;:0,&quot;transparency&quot;:0},{&quot;brightness&quot;:0.8999999761581421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t"/>
  <p:tag name="KSO_WM_DIAGRAM_COLOR_TRICK" val="1"/>
  <p:tag name="KSO_WM_DIAGRAM_GROUP_CODE" val="o1-1"/>
  <p:tag name="KSO_WM_DIAGRAM_MAX_ITEMCNT" val="6"/>
  <p:tag name="KSO_WM_DIAGRAM_MIN_ITEMCNT" val="2"/>
  <p:tag name="KSO_WM_DIAGRAM_VERSION" val="3"/>
  <p:tag name="KSO_WM_DIAGRAM_VIRTUALLY_FRAME" val="{&quot;height&quot;:355.2,&quot;width&quot;:832.95}"/>
  <p:tag name="KSO_WM_TAG_VERSION" val="3.0"/>
  <p:tag name="KSO_WM_TEMPLATE_CATEGORY" val="diagram"/>
  <p:tag name="KSO_WM_TEMPLATE_INDEX" val="2023093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0934_5*o_h_i*1_5_1"/>
  <p:tag name="KSO_WM_UNIT_INDEX" val="1_5_1"/>
  <p:tag name="KSO_WM_UNIT_LAYERLEVEL" val="1_1_1"/>
  <p:tag name="KSO_WM_UNIT_TYPE" val="o_h_i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666666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t"/>
  <p:tag name="KSO_WM_DIAGRAM_COLOR_TRICK" val="1"/>
  <p:tag name="KSO_WM_DIAGRAM_GROUP_CODE" val="o1-1"/>
  <p:tag name="KSO_WM_DIAGRAM_MAX_ITEMCNT" val="6"/>
  <p:tag name="KSO_WM_DIAGRAM_MIN_ITEMCNT" val="2"/>
  <p:tag name="KSO_WM_DIAGRAM_VERSION" val="3"/>
  <p:tag name="KSO_WM_DIAGRAM_VIRTUALLY_FRAME" val="{&quot;height&quot;:355.2,&quot;width&quot;:832.95}"/>
  <p:tag name="KSO_WM_TAG_VERSION" val="3.0"/>
  <p:tag name="KSO_WM_TEMPLATE_CATEGORY" val="diagram"/>
  <p:tag name="KSO_WM_TEMPLATE_INDEX" val="20230934"/>
  <p:tag name="KSO_WM_UNIT_COMPATIBLE" val="0"/>
  <p:tag name="KSO_WM_UNIT_DIAGRAM_ISNUMVISUAL" val="0"/>
  <p:tag name="KSO_WM_UNIT_DIAGRAM_ISREFERUNIT" val="0"/>
  <p:tag name="KSO_WM_UNIT_HIGHLIGHT" val="0"/>
  <p:tag name="KSO_WM_UNIT_ID" val="diagram20230934_5*o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"/>
  <p:tag name="KSO_WM_UNIT_SUBTYPE" val="a"/>
  <p:tag name="KSO_WM_UNIT_TYPE" val="o_h_f"/>
  <p:tag name="KSO_WM_UNIT_VALUE" val="60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t"/>
  <p:tag name="KSO_WM_DIAGRAM_COLOR_TRICK" val="1"/>
  <p:tag name="KSO_WM_DIAGRAM_GROUP_CODE" val="o1-1"/>
  <p:tag name="KSO_WM_DIAGRAM_MAX_ITEMCNT" val="6"/>
  <p:tag name="KSO_WM_DIAGRAM_MIN_ITEMCNT" val="2"/>
  <p:tag name="KSO_WM_DIAGRAM_VERSION" val="3"/>
  <p:tag name="KSO_WM_DIAGRAM_VIRTUALLY_FRAME" val="{&quot;height&quot;:355.2,&quot;width&quot;:832.95}"/>
  <p:tag name="KSO_WM_TAG_VERSION" val="3.0"/>
  <p:tag name="KSO_WM_TEMPLATE_CATEGORY" val="diagram"/>
  <p:tag name="KSO_WM_TEMPLATE_INDEX" val="20230934"/>
  <p:tag name="KSO_WM_UNIT_COMPATIBLE" val="0"/>
  <p:tag name="KSO_WM_UNIT_DIAGRAM_ISNUMVISUAL" val="0"/>
  <p:tag name="KSO_WM_UNIT_DIAGRAM_ISREFERUNIT" val="0"/>
  <p:tag name="KSO_WM_UNIT_HIGHLIGHT" val="0"/>
  <p:tag name="KSO_WM_UNIT_ID" val="diagram20230934_5*o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添加项标题"/>
  <p:tag name="KSO_WM_UNIT_TEXT_FILL_FORE_SCHEMECOLOR_INDEX" val="5"/>
  <p:tag name="KSO_WM_UNIT_TYPE" val="o_h_a"/>
  <p:tag name="KSO_WM_UNIT_VALUE" val="10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666666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t"/>
  <p:tag name="KSO_WM_DIAGRAM_COLOR_TRICK" val="1"/>
  <p:tag name="KSO_WM_DIAGRAM_GROUP_CODE" val="o1-1"/>
  <p:tag name="KSO_WM_DIAGRAM_MAX_ITEMCNT" val="6"/>
  <p:tag name="KSO_WM_DIAGRAM_MIN_ITEMCNT" val="2"/>
  <p:tag name="KSO_WM_DIAGRAM_VERSION" val="3"/>
  <p:tag name="KSO_WM_DIAGRAM_VIRTUALLY_FRAME" val="{&quot;height&quot;:355.2,&quot;width&quot;:832.95}"/>
  <p:tag name="KSO_WM_TAG_VERSION" val="3.0"/>
  <p:tag name="KSO_WM_TEMPLATE_CATEGORY" val="diagram"/>
  <p:tag name="KSO_WM_TEMPLATE_INDEX" val="20230934"/>
  <p:tag name="KSO_WM_UNIT_COMPATIBLE" val="0"/>
  <p:tag name="KSO_WM_UNIT_DIAGRAM_ISNUMVISUAL" val="0"/>
  <p:tag name="KSO_WM_UNIT_DIAGRAM_ISREFERUNIT" val="0"/>
  <p:tag name="KSO_WM_UNIT_HIGHLIGHT" val="0"/>
  <p:tag name="KSO_WM_UNIT_ID" val="diagram20230934_5*o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"/>
  <p:tag name="KSO_WM_UNIT_SUBTYPE" val="a"/>
  <p:tag name="KSO_WM_UNIT_TYPE" val="o_h_f"/>
  <p:tag name="KSO_WM_UNIT_VALUE" val="60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t"/>
  <p:tag name="KSO_WM_DIAGRAM_COLOR_TRICK" val="1"/>
  <p:tag name="KSO_WM_DIAGRAM_GROUP_CODE" val="o1-1"/>
  <p:tag name="KSO_WM_DIAGRAM_MAX_ITEMCNT" val="6"/>
  <p:tag name="KSO_WM_DIAGRAM_MIN_ITEMCNT" val="2"/>
  <p:tag name="KSO_WM_DIAGRAM_VERSION" val="3"/>
  <p:tag name="KSO_WM_DIAGRAM_VIRTUALLY_FRAME" val="{&quot;height&quot;:355.2,&quot;width&quot;:832.95}"/>
  <p:tag name="KSO_WM_TAG_VERSION" val="3.0"/>
  <p:tag name="KSO_WM_TEMPLATE_CATEGORY" val="diagram"/>
  <p:tag name="KSO_WM_TEMPLATE_INDEX" val="20230934"/>
  <p:tag name="KSO_WM_UNIT_COMPATIBLE" val="0"/>
  <p:tag name="KSO_WM_UNIT_DIAGRAM_ISNUMVISUAL" val="0"/>
  <p:tag name="KSO_WM_UNIT_DIAGRAM_ISREFERUNIT" val="0"/>
  <p:tag name="KSO_WM_UNIT_HIGHLIGHT" val="0"/>
  <p:tag name="KSO_WM_UNIT_ID" val="diagram20230934_5*o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添加项标题"/>
  <p:tag name="KSO_WM_UNIT_TEXT_FILL_FORE_SCHEMECOLOR_INDEX" val="5"/>
  <p:tag name="KSO_WM_UNIT_TYPE" val="o_h_a"/>
  <p:tag name="KSO_WM_UNIT_VALUE" val="10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666666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t"/>
  <p:tag name="KSO_WM_DIAGRAM_COLOR_TRICK" val="1"/>
  <p:tag name="KSO_WM_DIAGRAM_GROUP_CODE" val="o1-1"/>
  <p:tag name="KSO_WM_DIAGRAM_MAX_ITEMCNT" val="6"/>
  <p:tag name="KSO_WM_DIAGRAM_MIN_ITEMCNT" val="2"/>
  <p:tag name="KSO_WM_DIAGRAM_VERSION" val="3"/>
  <p:tag name="KSO_WM_DIAGRAM_VIRTUALLY_FRAME" val="{&quot;height&quot;:355.2,&quot;width&quot;:832.95}"/>
  <p:tag name="KSO_WM_TAG_VERSION" val="3.0"/>
  <p:tag name="KSO_WM_TEMPLATE_CATEGORY" val="diagram"/>
  <p:tag name="KSO_WM_TEMPLATE_INDEX" val="20230934"/>
  <p:tag name="KSO_WM_UNIT_COMPATIBLE" val="0"/>
  <p:tag name="KSO_WM_UNIT_DIAGRAM_ISNUMVISUAL" val="0"/>
  <p:tag name="KSO_WM_UNIT_DIAGRAM_ISREFERUNIT" val="0"/>
  <p:tag name="KSO_WM_UNIT_HIGHLIGHT" val="0"/>
  <p:tag name="KSO_WM_UNIT_ID" val="diagram20230934_5*o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"/>
  <p:tag name="KSO_WM_UNIT_SUBTYPE" val="a"/>
  <p:tag name="KSO_WM_UNIT_TYPE" val="o_h_f"/>
  <p:tag name="KSO_WM_UNIT_VALUE" val="60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t"/>
  <p:tag name="KSO_WM_DIAGRAM_COLOR_TRICK" val="1"/>
  <p:tag name="KSO_WM_DIAGRAM_GROUP_CODE" val="o1-1"/>
  <p:tag name="KSO_WM_DIAGRAM_MAX_ITEMCNT" val="6"/>
  <p:tag name="KSO_WM_DIAGRAM_MIN_ITEMCNT" val="2"/>
  <p:tag name="KSO_WM_DIAGRAM_VERSION" val="3"/>
  <p:tag name="KSO_WM_DIAGRAM_VIRTUALLY_FRAME" val="{&quot;height&quot;:355.2,&quot;width&quot;:832.95}"/>
  <p:tag name="KSO_WM_TAG_VERSION" val="3.0"/>
  <p:tag name="KSO_WM_TEMPLATE_CATEGORY" val="diagram"/>
  <p:tag name="KSO_WM_TEMPLATE_INDEX" val="20230934"/>
  <p:tag name="KSO_WM_UNIT_COMPATIBLE" val="0"/>
  <p:tag name="KSO_WM_UNIT_DIAGRAM_ISNUMVISUAL" val="0"/>
  <p:tag name="KSO_WM_UNIT_DIAGRAM_ISREFERUNIT" val="0"/>
  <p:tag name="KSO_WM_UNIT_HIGHLIGHT" val="0"/>
  <p:tag name="KSO_WM_UNIT_ID" val="diagram20230934_5*o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添加项标题"/>
  <p:tag name="KSO_WM_UNIT_TEXT_FILL_FORE_SCHEMECOLOR_INDEX" val="5"/>
  <p:tag name="KSO_WM_UNIT_TYPE" val="o_h_a"/>
  <p:tag name="KSO_WM_UNIT_VALUE" val="10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666666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t"/>
  <p:tag name="KSO_WM_DIAGRAM_COLOR_TRICK" val="1"/>
  <p:tag name="KSO_WM_DIAGRAM_GROUP_CODE" val="o1-1"/>
  <p:tag name="KSO_WM_DIAGRAM_MAX_ITEMCNT" val="6"/>
  <p:tag name="KSO_WM_DIAGRAM_MIN_ITEMCNT" val="2"/>
  <p:tag name="KSO_WM_DIAGRAM_VERSION" val="3"/>
  <p:tag name="KSO_WM_DIAGRAM_VIRTUALLY_FRAME" val="{&quot;height&quot;:355.2,&quot;width&quot;:832.95}"/>
  <p:tag name="KSO_WM_TAG_VERSION" val="3.0"/>
  <p:tag name="KSO_WM_TEMPLATE_CATEGORY" val="diagram"/>
  <p:tag name="KSO_WM_TEMPLATE_INDEX" val="20230934"/>
  <p:tag name="KSO_WM_UNIT_COMPATIBLE" val="0"/>
  <p:tag name="KSO_WM_UNIT_DIAGRAM_ISNUMVISUAL" val="0"/>
  <p:tag name="KSO_WM_UNIT_DIAGRAM_ISREFERUNIT" val="0"/>
  <p:tag name="KSO_WM_UNIT_HIGHLIGHT" val="0"/>
  <p:tag name="KSO_WM_UNIT_ID" val="diagram20230934_5*o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"/>
  <p:tag name="KSO_WM_UNIT_SUBTYPE" val="a"/>
  <p:tag name="KSO_WM_UNIT_TYPE" val="o_h_f"/>
  <p:tag name="KSO_WM_UNIT_VALUE" val="60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t"/>
  <p:tag name="KSO_WM_DIAGRAM_COLOR_TRICK" val="1"/>
  <p:tag name="KSO_WM_DIAGRAM_GROUP_CODE" val="o1-1"/>
  <p:tag name="KSO_WM_DIAGRAM_MAX_ITEMCNT" val="6"/>
  <p:tag name="KSO_WM_DIAGRAM_MIN_ITEMCNT" val="2"/>
  <p:tag name="KSO_WM_DIAGRAM_VERSION" val="3"/>
  <p:tag name="KSO_WM_DIAGRAM_VIRTUALLY_FRAME" val="{&quot;height&quot;:355.2,&quot;width&quot;:832.95}"/>
  <p:tag name="KSO_WM_TAG_VERSION" val="3.0"/>
  <p:tag name="KSO_WM_TEMPLATE_CATEGORY" val="diagram"/>
  <p:tag name="KSO_WM_TEMPLATE_INDEX" val="20230934"/>
  <p:tag name="KSO_WM_UNIT_COMPATIBLE" val="0"/>
  <p:tag name="KSO_WM_UNIT_DIAGRAM_ISNUMVISUAL" val="0"/>
  <p:tag name="KSO_WM_UNIT_DIAGRAM_ISREFERUNIT" val="0"/>
  <p:tag name="KSO_WM_UNIT_HIGHLIGHT" val="0"/>
  <p:tag name="KSO_WM_UNIT_ID" val="diagram20230934_5*o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添加项标题"/>
  <p:tag name="KSO_WM_UNIT_TEXT_FILL_FORE_SCHEMECOLOR_INDEX" val="5"/>
  <p:tag name="KSO_WM_UNIT_TYPE" val="o_h_a"/>
  <p:tag name="KSO_WM_UNIT_VALUE" val="10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666666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t"/>
  <p:tag name="KSO_WM_DIAGRAM_COLOR_TRICK" val="1"/>
  <p:tag name="KSO_WM_DIAGRAM_GROUP_CODE" val="o1-1"/>
  <p:tag name="KSO_WM_DIAGRAM_MAX_ITEMCNT" val="6"/>
  <p:tag name="KSO_WM_DIAGRAM_MIN_ITEMCNT" val="2"/>
  <p:tag name="KSO_WM_DIAGRAM_VERSION" val="3"/>
  <p:tag name="KSO_WM_DIAGRAM_VIRTUALLY_FRAME" val="{&quot;height&quot;:355.2,&quot;width&quot;:832.95}"/>
  <p:tag name="KSO_WM_TAG_VERSION" val="3.0"/>
  <p:tag name="KSO_WM_TEMPLATE_CATEGORY" val="diagram"/>
  <p:tag name="KSO_WM_TEMPLATE_INDEX" val="20230934"/>
  <p:tag name="KSO_WM_UNIT_COMPATIBLE" val="0"/>
  <p:tag name="KSO_WM_UNIT_DIAGRAM_ISNUMVISUAL" val="0"/>
  <p:tag name="KSO_WM_UNIT_DIAGRAM_ISREFERUNIT" val="0"/>
  <p:tag name="KSO_WM_UNIT_HIGHLIGHT" val="0"/>
  <p:tag name="KSO_WM_UNIT_ID" val="diagram20230934_5*o_h_f*1_5_1"/>
  <p:tag name="KSO_WM_UNIT_INDEX" val="1_5_1"/>
  <p:tag name="KSO_WM_UNIT_LAYERLEVEL" val="1_1_1"/>
  <p:tag name="KSO_WM_UNIT_NOCLEAR" val="0"/>
  <p:tag name="KSO_WM_UNIT_PRESET_TEXT" val="单击此处输入你的智能图形项正文，文字是您思想的提炼"/>
  <p:tag name="KSO_WM_UNIT_SUBTYPE" val="a"/>
  <p:tag name="KSO_WM_UNIT_TYPE" val="o_h_f"/>
  <p:tag name="KSO_WM_UNIT_VALUE" val="60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t"/>
  <p:tag name="KSO_WM_DIAGRAM_COLOR_TRICK" val="1"/>
  <p:tag name="KSO_WM_DIAGRAM_GROUP_CODE" val="o1-1"/>
  <p:tag name="KSO_WM_DIAGRAM_MAX_ITEMCNT" val="6"/>
  <p:tag name="KSO_WM_DIAGRAM_MIN_ITEMCNT" val="2"/>
  <p:tag name="KSO_WM_DIAGRAM_VERSION" val="3"/>
  <p:tag name="KSO_WM_DIAGRAM_VIRTUALLY_FRAME" val="{&quot;height&quot;:355.2,&quot;width&quot;:832.95}"/>
  <p:tag name="KSO_WM_TAG_VERSION" val="3.0"/>
  <p:tag name="KSO_WM_TEMPLATE_CATEGORY" val="diagram"/>
  <p:tag name="KSO_WM_TEMPLATE_INDEX" val="20230934"/>
  <p:tag name="KSO_WM_UNIT_COMPATIBLE" val="0"/>
  <p:tag name="KSO_WM_UNIT_DIAGRAM_ISNUMVISUAL" val="0"/>
  <p:tag name="KSO_WM_UNIT_DIAGRAM_ISREFERUNIT" val="0"/>
  <p:tag name="KSO_WM_UNIT_HIGHLIGHT" val="0"/>
  <p:tag name="KSO_WM_UNIT_ID" val="diagram20230934_5*o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添加项标题"/>
  <p:tag name="KSO_WM_UNIT_TEXT_FILL_FORE_SCHEMECOLOR_INDEX" val="5"/>
  <p:tag name="KSO_WM_UNIT_TYPE" val="o_h_a"/>
  <p:tag name="KSO_WM_UNIT_VALUE" val="10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666666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t"/>
  <p:tag name="KSO_WM_DIAGRAM_COLOR_TRICK" val="1"/>
  <p:tag name="KSO_WM_DIAGRAM_GROUP_CODE" val="o1-1"/>
  <p:tag name="KSO_WM_DIAGRAM_MAX_ITEMCNT" val="6"/>
  <p:tag name="KSO_WM_DIAGRAM_MIN_ITEMCNT" val="2"/>
  <p:tag name="KSO_WM_DIAGRAM_VERSION" val="3"/>
  <p:tag name="KSO_WM_DIAGRAM_VIRTUALLY_FRAME" val="{&quot;height&quot;:355.2,&quot;width&quot;:832.95}"/>
  <p:tag name="KSO_WM_TAG_VERSION" val="3.0"/>
  <p:tag name="KSO_WM_TEMPLATE_CATEGORY" val="diagram"/>
  <p:tag name="KSO_WM_TEMPLATE_INDEX" val="20230934"/>
  <p:tag name="KSO_WM_UNIT_COMPATIBLE" val="0"/>
  <p:tag name="KSO_WM_UNIT_DIAGRAM_ISNUMVISUAL" val="0"/>
  <p:tag name="KSO_WM_UNIT_DIAGRAM_ISREFERUNIT" val="0"/>
  <p:tag name="KSO_WM_UNIT_HIGHLIGHT" val="0"/>
  <p:tag name="KSO_WM_UNIT_ID" val="diagram20230934_5*o_h_f*1_6_1"/>
  <p:tag name="KSO_WM_UNIT_INDEX" val="1_6_1"/>
  <p:tag name="KSO_WM_UNIT_LAYERLEVEL" val="1_1_1"/>
  <p:tag name="KSO_WM_UNIT_NOCLEAR" val="0"/>
  <p:tag name="KSO_WM_UNIT_PRESET_TEXT" val="单击此处输入你的智能图形项正文，文字是您思想的提炼"/>
  <p:tag name="KSO_WM_UNIT_SUBTYPE" val="a"/>
  <p:tag name="KSO_WM_UNIT_TYPE" val="o_h_f"/>
  <p:tag name="KSO_WM_UNIT_VALUE" val="60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t"/>
  <p:tag name="KSO_WM_DIAGRAM_COLOR_TRICK" val="1"/>
  <p:tag name="KSO_WM_DIAGRAM_GROUP_CODE" val="o1-1"/>
  <p:tag name="KSO_WM_DIAGRAM_MAX_ITEMCNT" val="6"/>
  <p:tag name="KSO_WM_DIAGRAM_MIN_ITEMCNT" val="2"/>
  <p:tag name="KSO_WM_DIAGRAM_VERSION" val="3"/>
  <p:tag name="KSO_WM_DIAGRAM_VIRTUALLY_FRAME" val="{&quot;height&quot;:355.2,&quot;width&quot;:832.95}"/>
  <p:tag name="KSO_WM_TAG_VERSION" val="3.0"/>
  <p:tag name="KSO_WM_TEMPLATE_CATEGORY" val="diagram"/>
  <p:tag name="KSO_WM_TEMPLATE_INDEX" val="20230934"/>
  <p:tag name="KSO_WM_UNIT_COMPATIBLE" val="0"/>
  <p:tag name="KSO_WM_UNIT_DIAGRAM_ISNUMVISUAL" val="0"/>
  <p:tag name="KSO_WM_UNIT_DIAGRAM_ISREFERUNIT" val="0"/>
  <p:tag name="KSO_WM_UNIT_HIGHLIGHT" val="0"/>
  <p:tag name="KSO_WM_UNIT_ID" val="diagram20230934_5*o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单击添加项标题"/>
  <p:tag name="KSO_WM_UNIT_TEXT_FILL_FORE_SCHEMECOLOR_INDEX" val="5"/>
  <p:tag name="KSO_WM_UNIT_TYPE" val="o_h_a"/>
  <p:tag name="KSO_WM_UNIT_VALUE" val="10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87a9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t"/>
  <p:tag name="KSO_WM_DIAGRAM_COLOR_TRICK" val="1"/>
  <p:tag name="KSO_WM_DIAGRAM_GROUP_CODE" val="o1-1"/>
  <p:tag name="KSO_WM_DIAGRAM_MAX_ITEMCNT" val="6"/>
  <p:tag name="KSO_WM_DIAGRAM_MIN_ITEMCNT" val="2"/>
  <p:tag name="KSO_WM_DIAGRAM_VERSION" val="3"/>
  <p:tag name="KSO_WM_DIAGRAM_VIRTUALLY_FRAME" val="{&quot;height&quot;:355.2,&quot;width&quot;:832.95}"/>
  <p:tag name="KSO_WM_TAG_VERSION" val="3.0"/>
  <p:tag name="KSO_WM_TEMPLATE_CATEGORY" val="diagram"/>
  <p:tag name="KSO_WM_TEMPLATE_INDEX" val="20230934"/>
  <p:tag name="KSO_WM_UNIT_COMPATIBLE" val="0"/>
  <p:tag name="KSO_WM_UNIT_DIAGRAM_ISNUMVISUAL" val="0"/>
  <p:tag name="KSO_WM_UNIT_DIAGRAM_ISREFERUNIT" val="0"/>
  <p:tag name="KSO_WM_UNIT_HIGHLIGHT" val="0"/>
  <p:tag name="KSO_WM_UNIT_ID" val="diagram20230934_5*o_h_i*1_6_3"/>
  <p:tag name="KSO_WM_UNIT_INDEX" val="1_6_3"/>
  <p:tag name="KSO_WM_UNIT_LAYERLEVEL" val="1_1_1"/>
  <p:tag name="KSO_WM_UNIT_TYPE" val="o_h_i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376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t"/>
  <p:tag name="KSO_WM_DIAGRAM_COLOR_TRICK" val="1"/>
  <p:tag name="KSO_WM_DIAGRAM_GROUP_CODE" val="o1-1"/>
  <p:tag name="KSO_WM_DIAGRAM_MAX_ITEMCNT" val="6"/>
  <p:tag name="KSO_WM_DIAGRAM_MIN_ITEMCNT" val="2"/>
  <p:tag name="KSO_WM_DIAGRAM_VERSION" val="3"/>
  <p:tag name="KSO_WM_DIAGRAM_VIRTUALLY_FRAME" val="{&quot;height&quot;:355.2,&quot;width&quot;:832.95}"/>
  <p:tag name="KSO_WM_TAG_VERSION" val="3.0"/>
  <p:tag name="KSO_WM_TEMPLATE_CATEGORY" val="diagram"/>
  <p:tag name="KSO_WM_TEMPLATE_INDEX" val="20230934"/>
  <p:tag name="KSO_WM_UNIT_COMPATIBLE" val="0"/>
  <p:tag name="KSO_WM_UNIT_DIAGRAM_ISNUMVISUAL" val="0"/>
  <p:tag name="KSO_WM_UNIT_DIAGRAM_ISREFERUNIT" val="0"/>
  <p:tag name="KSO_WM_UNIT_HIGHLIGHT" val="0"/>
  <p:tag name="KSO_WM_UNIT_ID" val="diagram20230934_5*o_h_i*1_6_4"/>
  <p:tag name="KSO_WM_UNIT_INDEX" val="1_6_4"/>
  <p:tag name="KSO_WM_UNIT_LAYERLEVEL" val="1_1_1"/>
  <p:tag name="KSO_WM_UNIT_TYPE" val="o_h_i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3499999940395355,&quot;colorType&quot;:1,&quot;foreColorIndex&quot;:5,&quot;pos&quot;:0,&quot;transparency&quot;:0},{&quot;brightness&quot;:-0.3499999940395355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t"/>
  <p:tag name="KSO_WM_DIAGRAM_COLOR_TRICK" val="1"/>
  <p:tag name="KSO_WM_DIAGRAM_GROUP_CODE" val="o1-1"/>
  <p:tag name="KSO_WM_DIAGRAM_MAX_ITEMCNT" val="6"/>
  <p:tag name="KSO_WM_DIAGRAM_MIN_ITEMCNT" val="2"/>
  <p:tag name="KSO_WM_DIAGRAM_VERSION" val="3"/>
  <p:tag name="KSO_WM_DIAGRAM_VIRTUALLY_FRAME" val="{&quot;height&quot;:355.2,&quot;width&quot;:832.95}"/>
  <p:tag name="KSO_WM_TAG_VERSION" val="3.0"/>
  <p:tag name="KSO_WM_TEMPLATE_CATEGORY" val="diagram"/>
  <p:tag name="KSO_WM_TEMPLATE_INDEX" val="2023093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0934_5*o_h_i*1_6_5"/>
  <p:tag name="KSO_WM_UNIT_INDEX" val="1_6_5"/>
  <p:tag name="KSO_WM_UNIT_LAYERLEVEL" val="1_1_1"/>
  <p:tag name="KSO_WM_UNIT_TYPE" val="o_h_i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87a9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t"/>
  <p:tag name="KSO_WM_DIAGRAM_COLOR_TRICK" val="1"/>
  <p:tag name="KSO_WM_DIAGRAM_GROUP_CODE" val="o1-1"/>
  <p:tag name="KSO_WM_DIAGRAM_MAX_ITEMCNT" val="6"/>
  <p:tag name="KSO_WM_DIAGRAM_MIN_ITEMCNT" val="2"/>
  <p:tag name="KSO_WM_DIAGRAM_VERSION" val="3"/>
  <p:tag name="KSO_WM_DIAGRAM_VIRTUALLY_FRAME" val="{&quot;height&quot;:355.2,&quot;width&quot;:832.95}"/>
  <p:tag name="KSO_WM_TAG_VERSION" val="3.0"/>
  <p:tag name="KSO_WM_TEMPLATE_CATEGORY" val="diagram"/>
  <p:tag name="KSO_WM_TEMPLATE_INDEX" val="20230934"/>
  <p:tag name="KSO_WM_UNIT_COMPATIBLE" val="0"/>
  <p:tag name="KSO_WM_UNIT_DIAGRAM_ISNUMVISUAL" val="0"/>
  <p:tag name="KSO_WM_UNIT_DIAGRAM_ISREFERUNIT" val="0"/>
  <p:tag name="KSO_WM_UNIT_HIGHLIGHT" val="0"/>
  <p:tag name="KSO_WM_UNIT_ID" val="diagram20230934_5*o_h_i*1_5_4"/>
  <p:tag name="KSO_WM_UNIT_INDEX" val="1_5_4"/>
  <p:tag name="KSO_WM_UNIT_LAYERLEVEL" val="1_1_1"/>
  <p:tag name="KSO_WM_UNIT_TYPE" val="o_h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376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t"/>
  <p:tag name="KSO_WM_DIAGRAM_COLOR_TRICK" val="1"/>
  <p:tag name="KSO_WM_DIAGRAM_GROUP_CODE" val="o1-1"/>
  <p:tag name="KSO_WM_DIAGRAM_MAX_ITEMCNT" val="6"/>
  <p:tag name="KSO_WM_DIAGRAM_MIN_ITEMCNT" val="2"/>
  <p:tag name="KSO_WM_DIAGRAM_VERSION" val="3"/>
  <p:tag name="KSO_WM_DIAGRAM_VIRTUALLY_FRAME" val="{&quot;height&quot;:355.2,&quot;width&quot;:832.95}"/>
  <p:tag name="KSO_WM_TAG_VERSION" val="3.0"/>
  <p:tag name="KSO_WM_TEMPLATE_CATEGORY" val="diagram"/>
  <p:tag name="KSO_WM_TEMPLATE_INDEX" val="20230934"/>
  <p:tag name="KSO_WM_UNIT_COMPATIBLE" val="0"/>
  <p:tag name="KSO_WM_UNIT_DIAGRAM_ISNUMVISUAL" val="0"/>
  <p:tag name="KSO_WM_UNIT_DIAGRAM_ISREFERUNIT" val="0"/>
  <p:tag name="KSO_WM_UNIT_HIGHLIGHT" val="0"/>
  <p:tag name="KSO_WM_UNIT_ID" val="diagram20230934_5*o_h_i*1_5_5"/>
  <p:tag name="KSO_WM_UNIT_INDEX" val="1_5_5"/>
  <p:tag name="KSO_WM_UNIT_LAYERLEVEL" val="1_1_1"/>
  <p:tag name="KSO_WM_UNIT_TYPE" val="o_h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3499999940395355,&quot;colorType&quot;:1,&quot;foreColorIndex&quot;:5,&quot;pos&quot;:0,&quot;transparency&quot;:0},{&quot;brightness&quot;:-0.3499999940395355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t"/>
  <p:tag name="KSO_WM_DIAGRAM_COLOR_TRICK" val="1"/>
  <p:tag name="KSO_WM_DIAGRAM_GROUP_CODE" val="o1-1"/>
  <p:tag name="KSO_WM_DIAGRAM_MAX_ITEMCNT" val="6"/>
  <p:tag name="KSO_WM_DIAGRAM_MIN_ITEMCNT" val="2"/>
  <p:tag name="KSO_WM_DIAGRAM_VERSION" val="3"/>
  <p:tag name="KSO_WM_DIAGRAM_VIRTUALLY_FRAME" val="{&quot;height&quot;:355.2,&quot;width&quot;:832.95}"/>
  <p:tag name="KSO_WM_TAG_VERSION" val="3.0"/>
  <p:tag name="KSO_WM_TEMPLATE_CATEGORY" val="diagram"/>
  <p:tag name="KSO_WM_TEMPLATE_INDEX" val="2023093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0934_5*o_h_i*1_5_3"/>
  <p:tag name="KSO_WM_UNIT_INDEX" val="1_5_3"/>
  <p:tag name="KSO_WM_UNIT_LAYERLEVEL" val="1_1_1"/>
  <p:tag name="KSO_WM_UNIT_TYPE" val="o_h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87a9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t"/>
  <p:tag name="KSO_WM_DIAGRAM_COLOR_TRICK" val="1"/>
  <p:tag name="KSO_WM_DIAGRAM_GROUP_CODE" val="o1-1"/>
  <p:tag name="KSO_WM_DIAGRAM_MAX_ITEMCNT" val="6"/>
  <p:tag name="KSO_WM_DIAGRAM_MIN_ITEMCNT" val="2"/>
  <p:tag name="KSO_WM_DIAGRAM_VERSION" val="3"/>
  <p:tag name="KSO_WM_DIAGRAM_VIRTUALLY_FRAME" val="{&quot;height&quot;:355.2,&quot;width&quot;:832.95}"/>
  <p:tag name="KSO_WM_TAG_VERSION" val="3.0"/>
  <p:tag name="KSO_WM_TEMPLATE_CATEGORY" val="diagram"/>
  <p:tag name="KSO_WM_TEMPLATE_INDEX" val="20230934"/>
  <p:tag name="KSO_WM_UNIT_COMPATIBLE" val="0"/>
  <p:tag name="KSO_WM_UNIT_DIAGRAM_ISNUMVISUAL" val="0"/>
  <p:tag name="KSO_WM_UNIT_DIAGRAM_ISREFERUNIT" val="0"/>
  <p:tag name="KSO_WM_UNIT_HIGHLIGHT" val="0"/>
  <p:tag name="KSO_WM_UNIT_ID" val="diagram20230934_5*o_h_i*1_4_4"/>
  <p:tag name="KSO_WM_UNIT_INDEX" val="1_4_4"/>
  <p:tag name="KSO_WM_UNIT_LAYERLEVEL" val="1_1_1"/>
  <p:tag name="KSO_WM_UNIT_TYPE" val="o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376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t"/>
  <p:tag name="KSO_WM_DIAGRAM_COLOR_TRICK" val="1"/>
  <p:tag name="KSO_WM_DIAGRAM_GROUP_CODE" val="o1-1"/>
  <p:tag name="KSO_WM_DIAGRAM_MAX_ITEMCNT" val="6"/>
  <p:tag name="KSO_WM_DIAGRAM_MIN_ITEMCNT" val="2"/>
  <p:tag name="KSO_WM_DIAGRAM_VERSION" val="3"/>
  <p:tag name="KSO_WM_DIAGRAM_VIRTUALLY_FRAME" val="{&quot;height&quot;:355.2,&quot;width&quot;:832.95}"/>
  <p:tag name="KSO_WM_TAG_VERSION" val="3.0"/>
  <p:tag name="KSO_WM_TEMPLATE_CATEGORY" val="diagram"/>
  <p:tag name="KSO_WM_TEMPLATE_INDEX" val="20230934"/>
  <p:tag name="KSO_WM_UNIT_COMPATIBLE" val="0"/>
  <p:tag name="KSO_WM_UNIT_DIAGRAM_ISNUMVISUAL" val="0"/>
  <p:tag name="KSO_WM_UNIT_DIAGRAM_ISREFERUNIT" val="0"/>
  <p:tag name="KSO_WM_UNIT_HIGHLIGHT" val="0"/>
  <p:tag name="KSO_WM_UNIT_ID" val="diagram20230934_5*o_h_i*1_4_5"/>
  <p:tag name="KSO_WM_UNIT_INDEX" val="1_4_5"/>
  <p:tag name="KSO_WM_UNIT_LAYERLEVEL" val="1_1_1"/>
  <p:tag name="KSO_WM_UNIT_TYPE" val="o_h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30000001192092896,&quot;colorType&quot;:1,&quot;foreColorIndex&quot;:5,&quot;pos&quot;:0,&quot;transparency&quot;:0},{&quot;brightness&quot;:-0.30000001192092896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t"/>
  <p:tag name="KSO_WM_DIAGRAM_COLOR_TRICK" val="1"/>
  <p:tag name="KSO_WM_DIAGRAM_GROUP_CODE" val="o1-1"/>
  <p:tag name="KSO_WM_DIAGRAM_MAX_ITEMCNT" val="6"/>
  <p:tag name="KSO_WM_DIAGRAM_MIN_ITEMCNT" val="2"/>
  <p:tag name="KSO_WM_DIAGRAM_VERSION" val="3"/>
  <p:tag name="KSO_WM_DIAGRAM_VIRTUALLY_FRAME" val="{&quot;height&quot;:355.2,&quot;width&quot;:832.95}"/>
  <p:tag name="KSO_WM_TAG_VERSION" val="3.0"/>
  <p:tag name="KSO_WM_TEMPLATE_CATEGORY" val="diagram"/>
  <p:tag name="KSO_WM_TEMPLATE_INDEX" val="2023093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0934_5*o_h_i*1_4_3"/>
  <p:tag name="KSO_WM_UNIT_INDEX" val="1_4_3"/>
  <p:tag name="KSO_WM_UNIT_LAYERLEVEL" val="1_1_1"/>
  <p:tag name="KSO_WM_UNIT_TYPE" val="o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87a9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t"/>
  <p:tag name="KSO_WM_DIAGRAM_COLOR_TRICK" val="1"/>
  <p:tag name="KSO_WM_DIAGRAM_GROUP_CODE" val="o1-1"/>
  <p:tag name="KSO_WM_DIAGRAM_MAX_ITEMCNT" val="6"/>
  <p:tag name="KSO_WM_DIAGRAM_MIN_ITEMCNT" val="2"/>
  <p:tag name="KSO_WM_DIAGRAM_VERSION" val="3"/>
  <p:tag name="KSO_WM_DIAGRAM_VIRTUALLY_FRAME" val="{&quot;height&quot;:355.2,&quot;width&quot;:832.95}"/>
  <p:tag name="KSO_WM_TAG_VERSION" val="3.0"/>
  <p:tag name="KSO_WM_TEMPLATE_CATEGORY" val="diagram"/>
  <p:tag name="KSO_WM_TEMPLATE_INDEX" val="20230934"/>
  <p:tag name="KSO_WM_UNIT_COMPATIBLE" val="0"/>
  <p:tag name="KSO_WM_UNIT_DIAGRAM_ISNUMVISUAL" val="0"/>
  <p:tag name="KSO_WM_UNIT_DIAGRAM_ISREFERUNIT" val="0"/>
  <p:tag name="KSO_WM_UNIT_HIGHLIGHT" val="0"/>
  <p:tag name="KSO_WM_UNIT_ID" val="diagram20230934_5*o_h_i*1_3_3"/>
  <p:tag name="KSO_WM_UNIT_INDEX" val="1_3_3"/>
  <p:tag name="KSO_WM_UNIT_LAYERLEVEL" val="1_1_1"/>
  <p:tag name="KSO_WM_UNIT_TYPE" val="o_h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376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t"/>
  <p:tag name="KSO_WM_DIAGRAM_COLOR_TRICK" val="1"/>
  <p:tag name="KSO_WM_DIAGRAM_GROUP_CODE" val="o1-1"/>
  <p:tag name="KSO_WM_DIAGRAM_MAX_ITEMCNT" val="6"/>
  <p:tag name="KSO_WM_DIAGRAM_MIN_ITEMCNT" val="2"/>
  <p:tag name="KSO_WM_DIAGRAM_VERSION" val="3"/>
  <p:tag name="KSO_WM_DIAGRAM_VIRTUALLY_FRAME" val="{&quot;height&quot;:355.2,&quot;width&quot;:832.95}"/>
  <p:tag name="KSO_WM_TAG_VERSION" val="3.0"/>
  <p:tag name="KSO_WM_TEMPLATE_CATEGORY" val="diagram"/>
  <p:tag name="KSO_WM_TEMPLATE_INDEX" val="20230934"/>
  <p:tag name="KSO_WM_UNIT_COMPATIBLE" val="0"/>
  <p:tag name="KSO_WM_UNIT_DIAGRAM_ISNUMVISUAL" val="0"/>
  <p:tag name="KSO_WM_UNIT_DIAGRAM_ISREFERUNIT" val="0"/>
  <p:tag name="KSO_WM_UNIT_HIGHLIGHT" val="0"/>
  <p:tag name="KSO_WM_UNIT_ID" val="diagram20230934_5*o_h_i*1_3_5"/>
  <p:tag name="KSO_WM_UNIT_INDEX" val="1_3_5"/>
  <p:tag name="KSO_WM_UNIT_LAYERLEVEL" val="1_1_1"/>
  <p:tag name="KSO_WM_UNIT_TYPE" val="o_h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t"/>
  <p:tag name="KSO_WM_DIAGRAM_COLOR_TRICK" val="1"/>
  <p:tag name="KSO_WM_DIAGRAM_GROUP_CODE" val="o1-1"/>
  <p:tag name="KSO_WM_DIAGRAM_MAX_ITEMCNT" val="6"/>
  <p:tag name="KSO_WM_DIAGRAM_MIN_ITEMCNT" val="2"/>
  <p:tag name="KSO_WM_DIAGRAM_VERSION" val="3"/>
  <p:tag name="KSO_WM_DIAGRAM_VIRTUALLY_FRAME" val="{&quot;height&quot;:355.2,&quot;width&quot;:832.95}"/>
  <p:tag name="KSO_WM_TAG_VERSION" val="3.0"/>
  <p:tag name="KSO_WM_TEMPLATE_CATEGORY" val="diagram"/>
  <p:tag name="KSO_WM_TEMPLATE_INDEX" val="2023093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0934_5*o_h_i*1_3_4"/>
  <p:tag name="KSO_WM_UNIT_INDEX" val="1_3_4"/>
  <p:tag name="KSO_WM_UNIT_LAYERLEVEL" val="1_1_1"/>
  <p:tag name="KSO_WM_UNIT_TYPE" val="o_h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87a9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t"/>
  <p:tag name="KSO_WM_DIAGRAM_COLOR_TRICK" val="1"/>
  <p:tag name="KSO_WM_DIAGRAM_GROUP_CODE" val="o1-1"/>
  <p:tag name="KSO_WM_DIAGRAM_MAX_ITEMCNT" val="6"/>
  <p:tag name="KSO_WM_DIAGRAM_MIN_ITEMCNT" val="2"/>
  <p:tag name="KSO_WM_DIAGRAM_VERSION" val="3"/>
  <p:tag name="KSO_WM_DIAGRAM_VIRTUALLY_FRAME" val="{&quot;height&quot;:355.2,&quot;width&quot;:832.95}"/>
  <p:tag name="KSO_WM_TAG_VERSION" val="3.0"/>
  <p:tag name="KSO_WM_TEMPLATE_CATEGORY" val="diagram"/>
  <p:tag name="KSO_WM_TEMPLATE_INDEX" val="20230934"/>
  <p:tag name="KSO_WM_UNIT_COMPATIBLE" val="0"/>
  <p:tag name="KSO_WM_UNIT_DIAGRAM_ISNUMVISUAL" val="0"/>
  <p:tag name="KSO_WM_UNIT_DIAGRAM_ISREFERUNIT" val="0"/>
  <p:tag name="KSO_WM_UNIT_HIGHLIGHT" val="0"/>
  <p:tag name="KSO_WM_UNIT_ID" val="diagram20230934_5*o_h_i*1_2_4"/>
  <p:tag name="KSO_WM_UNIT_INDEX" val="1_2_4"/>
  <p:tag name="KSO_WM_UNIT_LAYERLEVEL" val="1_1_1"/>
  <p:tag name="KSO_WM_UNIT_TYPE" val="o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376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t"/>
  <p:tag name="KSO_WM_DIAGRAM_COLOR_TRICK" val="1"/>
  <p:tag name="KSO_WM_DIAGRAM_GROUP_CODE" val="o1-1"/>
  <p:tag name="KSO_WM_DIAGRAM_MAX_ITEMCNT" val="6"/>
  <p:tag name="KSO_WM_DIAGRAM_MIN_ITEMCNT" val="2"/>
  <p:tag name="KSO_WM_DIAGRAM_VERSION" val="3"/>
  <p:tag name="KSO_WM_DIAGRAM_VIRTUALLY_FRAME" val="{&quot;height&quot;:355.2,&quot;width&quot;:832.95}"/>
  <p:tag name="KSO_WM_TAG_VERSION" val="3.0"/>
  <p:tag name="KSO_WM_TEMPLATE_CATEGORY" val="diagram"/>
  <p:tag name="KSO_WM_TEMPLATE_INDEX" val="20230934"/>
  <p:tag name="KSO_WM_UNIT_COMPATIBLE" val="0"/>
  <p:tag name="KSO_WM_UNIT_DIAGRAM_ISNUMVISUAL" val="0"/>
  <p:tag name="KSO_WM_UNIT_DIAGRAM_ISREFERUNIT" val="0"/>
  <p:tag name="KSO_WM_UNIT_HIGHLIGHT" val="0"/>
  <p:tag name="KSO_WM_UNIT_ID" val="diagram20230934_5*o_h_i*1_2_5"/>
  <p:tag name="KSO_WM_UNIT_INDEX" val="1_2_5"/>
  <p:tag name="KSO_WM_UNIT_LAYERLEVEL" val="1_1_1"/>
  <p:tag name="KSO_WM_UNIT_TYPE" val="o_h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0000000298023224,&quot;colorType&quot;:1,&quot;foreColorIndex&quot;:5,&quot;pos&quot;:0,&quot;transparency&quot;:0},{&quot;brightness&quot;:-0.20000000298023224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t"/>
  <p:tag name="KSO_WM_DIAGRAM_COLOR_TRICK" val="1"/>
  <p:tag name="KSO_WM_DIAGRAM_GROUP_CODE" val="o1-1"/>
  <p:tag name="KSO_WM_DIAGRAM_MAX_ITEMCNT" val="6"/>
  <p:tag name="KSO_WM_DIAGRAM_MIN_ITEMCNT" val="2"/>
  <p:tag name="KSO_WM_DIAGRAM_VERSION" val="3"/>
  <p:tag name="KSO_WM_DIAGRAM_VIRTUALLY_FRAME" val="{&quot;height&quot;:355.2,&quot;width&quot;:832.95}"/>
  <p:tag name="KSO_WM_TAG_VERSION" val="3.0"/>
  <p:tag name="KSO_WM_TEMPLATE_CATEGORY" val="diagram"/>
  <p:tag name="KSO_WM_TEMPLATE_INDEX" val="2023093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0934_5*o_h_i*1_2_3"/>
  <p:tag name="KSO_WM_UNIT_INDEX" val="1_2_3"/>
  <p:tag name="KSO_WM_UNIT_LAYERLEVEL" val="1_1_1"/>
  <p:tag name="KSO_WM_UNIT_TYPE" val="o_h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87a9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t"/>
  <p:tag name="KSO_WM_DIAGRAM_COLOR_TRICK" val="1"/>
  <p:tag name="KSO_WM_DIAGRAM_GROUP_CODE" val="o1-1"/>
  <p:tag name="KSO_WM_DIAGRAM_MAX_ITEMCNT" val="6"/>
  <p:tag name="KSO_WM_DIAGRAM_MIN_ITEMCNT" val="2"/>
  <p:tag name="KSO_WM_DIAGRAM_VERSION" val="3"/>
  <p:tag name="KSO_WM_DIAGRAM_VIRTUALLY_FRAME" val="{&quot;height&quot;:355.2,&quot;width&quot;:832.95}"/>
  <p:tag name="KSO_WM_TAG_VERSION" val="3.0"/>
  <p:tag name="KSO_WM_TEMPLATE_CATEGORY" val="diagram"/>
  <p:tag name="KSO_WM_TEMPLATE_INDEX" val="20230934"/>
  <p:tag name="KSO_WM_UNIT_COMPATIBLE" val="0"/>
  <p:tag name="KSO_WM_UNIT_DIAGRAM_ISNUMVISUAL" val="0"/>
  <p:tag name="KSO_WM_UNIT_DIAGRAM_ISREFERUNIT" val="0"/>
  <p:tag name="KSO_WM_UNIT_HIGHLIGHT" val="0"/>
  <p:tag name="KSO_WM_UNIT_ID" val="diagram20230934_5*o_h_i*1_1_3"/>
  <p:tag name="KSO_WM_UNIT_INDEX" val="1_1_3"/>
  <p:tag name="KSO_WM_UNIT_LAYERLEVEL" val="1_1_1"/>
  <p:tag name="KSO_WM_UNIT_TYPE" val="o_h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376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t"/>
  <p:tag name="KSO_WM_DIAGRAM_COLOR_TRICK" val="1"/>
  <p:tag name="KSO_WM_DIAGRAM_GROUP_CODE" val="o1-1"/>
  <p:tag name="KSO_WM_DIAGRAM_MAX_ITEMCNT" val="6"/>
  <p:tag name="KSO_WM_DIAGRAM_MIN_ITEMCNT" val="2"/>
  <p:tag name="KSO_WM_DIAGRAM_VERSION" val="3"/>
  <p:tag name="KSO_WM_DIAGRAM_VIRTUALLY_FRAME" val="{&quot;height&quot;:355.2,&quot;width&quot;:832.95}"/>
  <p:tag name="KSO_WM_TAG_VERSION" val="3.0"/>
  <p:tag name="KSO_WM_TEMPLATE_CATEGORY" val="diagram"/>
  <p:tag name="KSO_WM_TEMPLATE_INDEX" val="20230934"/>
  <p:tag name="KSO_WM_UNIT_COMPATIBLE" val="0"/>
  <p:tag name="KSO_WM_UNIT_DIAGRAM_ISNUMVISUAL" val="0"/>
  <p:tag name="KSO_WM_UNIT_DIAGRAM_ISREFERUNIT" val="0"/>
  <p:tag name="KSO_WM_UNIT_HIGHLIGHT" val="0"/>
  <p:tag name="KSO_WM_UNIT_ID" val="diagram20230934_5*o_h_i*1_1_4"/>
  <p:tag name="KSO_WM_UNIT_INDEX" val="1_1_4"/>
  <p:tag name="KSO_WM_UNIT_LAYERLEVEL" val="1_1_1"/>
  <p:tag name="KSO_WM_UNIT_TYPE" val="o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15000000596046448,&quot;colorType&quot;:1,&quot;foreColorIndex&quot;:5,&quot;pos&quot;:0,&quot;transparency&quot;:0},{&quot;brightness&quot;:-0.15000000596046448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t"/>
  <p:tag name="KSO_WM_DIAGRAM_COLOR_TRICK" val="1"/>
  <p:tag name="KSO_WM_DIAGRAM_GROUP_CODE" val="o1-1"/>
  <p:tag name="KSO_WM_DIAGRAM_MAX_ITEMCNT" val="6"/>
  <p:tag name="KSO_WM_DIAGRAM_MIN_ITEMCNT" val="2"/>
  <p:tag name="KSO_WM_DIAGRAM_VERSION" val="3"/>
  <p:tag name="KSO_WM_DIAGRAM_VIRTUALLY_FRAME" val="{&quot;height&quot;:355.2,&quot;width&quot;:832.95}"/>
  <p:tag name="KSO_WM_TAG_VERSION" val="3.0"/>
  <p:tag name="KSO_WM_TEMPLATE_CATEGORY" val="diagram"/>
  <p:tag name="KSO_WM_TEMPLATE_INDEX" val="2023093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0934_5*o_h_i*1_1_5"/>
  <p:tag name="KSO_WM_UNIT_INDEX" val="1_1_5"/>
  <p:tag name="KSO_WM_UNIT_LAYERLEVEL" val="1_1_1"/>
  <p:tag name="KSO_WM_UNIT_TYPE" val="o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t"/>
  <p:tag name="KSO_WM_DIAGRAM_COLOR_TRICK" val="1"/>
  <p:tag name="KSO_WM_DIAGRAM_GROUP_CODE" val="o1-1"/>
  <p:tag name="KSO_WM_DIAGRAM_MAX_ITEMCNT" val="6"/>
  <p:tag name="KSO_WM_DIAGRAM_MIN_ITEMCNT" val="2"/>
  <p:tag name="KSO_WM_DIAGRAM_VERSION" val="3"/>
  <p:tag name="KSO_WM_DIAGRAM_VIRTUALLY_FRAME" val="{&quot;height&quot;:355.2,&quot;width&quot;:832.95}"/>
  <p:tag name="KSO_WM_TAG_VERSION" val="3.0"/>
  <p:tag name="KSO_WM_TEMPLATE_CATEGORY" val="diagram"/>
  <p:tag name="KSO_WM_TEMPLATE_INDEX" val="20230934"/>
  <p:tag name="KSO_WM_UNIT_COMPATIBLE" val="0"/>
  <p:tag name="KSO_WM_UNIT_DIAGRAM_ISNUMVISUAL" val="0"/>
  <p:tag name="KSO_WM_UNIT_DIAGRAM_ISREFERUNIT" val="0"/>
  <p:tag name="KSO_WM_UNIT_HIGHLIGHT" val="0"/>
  <p:tag name="KSO_WM_UNIT_ID" val="diagram20230934_5*o_h_i*1_5_2"/>
  <p:tag name="KSO_WM_UNIT_INDEX" val="1_5_2"/>
  <p:tag name="KSO_WM_UNIT_LAYERLEVEL" val="1_1_1"/>
  <p:tag name="KSO_WM_UNIT_PRESET_TEXT" val="05"/>
  <p:tag name="KSO_WM_UNIT_SUBTYPE" val="d"/>
  <p:tag name="KSO_WM_UNIT_TYPE" val="o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t"/>
  <p:tag name="KSO_WM_DIAGRAM_COLOR_TRICK" val="1"/>
  <p:tag name="KSO_WM_DIAGRAM_GROUP_CODE" val="o1-1"/>
  <p:tag name="KSO_WM_DIAGRAM_MAX_ITEMCNT" val="6"/>
  <p:tag name="KSO_WM_DIAGRAM_MIN_ITEMCNT" val="2"/>
  <p:tag name="KSO_WM_DIAGRAM_VERSION" val="3"/>
  <p:tag name="KSO_WM_DIAGRAM_VIRTUALLY_FRAME" val="{&quot;height&quot;:355.2,&quot;width&quot;:832.95}"/>
  <p:tag name="KSO_WM_TAG_VERSION" val="3.0"/>
  <p:tag name="KSO_WM_TEMPLATE_CATEGORY" val="diagram"/>
  <p:tag name="KSO_WM_TEMPLATE_INDEX" val="20230934"/>
  <p:tag name="KSO_WM_UNIT_COMPATIBLE" val="0"/>
  <p:tag name="KSO_WM_UNIT_DIAGRAM_ISNUMVISUAL" val="0"/>
  <p:tag name="KSO_WM_UNIT_DIAGRAM_ISREFERUNIT" val="0"/>
  <p:tag name="KSO_WM_UNIT_HIGHLIGHT" val="0"/>
  <p:tag name="KSO_WM_UNIT_ID" val="diagram20230934_5*o_h_i*1_1_2"/>
  <p:tag name="KSO_WM_UNIT_INDEX" val="1_1_2"/>
  <p:tag name="KSO_WM_UNIT_LAYERLEVEL" val="1_1_1"/>
  <p:tag name="KSO_WM_UNIT_PRESET_TEXT" val="01"/>
  <p:tag name="KSO_WM_UNIT_SUBTYPE" val="d"/>
  <p:tag name="KSO_WM_UNIT_TYPE" val="o_h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t"/>
  <p:tag name="KSO_WM_DIAGRAM_COLOR_TRICK" val="1"/>
  <p:tag name="KSO_WM_DIAGRAM_GROUP_CODE" val="o1-1"/>
  <p:tag name="KSO_WM_DIAGRAM_MAX_ITEMCNT" val="6"/>
  <p:tag name="KSO_WM_DIAGRAM_MIN_ITEMCNT" val="2"/>
  <p:tag name="KSO_WM_DIAGRAM_VERSION" val="3"/>
  <p:tag name="KSO_WM_DIAGRAM_VIRTUALLY_FRAME" val="{&quot;height&quot;:355.2,&quot;width&quot;:832.95}"/>
  <p:tag name="KSO_WM_TAG_VERSION" val="3.0"/>
  <p:tag name="KSO_WM_TEMPLATE_CATEGORY" val="diagram"/>
  <p:tag name="KSO_WM_TEMPLATE_INDEX" val="20230934"/>
  <p:tag name="KSO_WM_UNIT_COMPATIBLE" val="0"/>
  <p:tag name="KSO_WM_UNIT_DIAGRAM_ISNUMVISUAL" val="0"/>
  <p:tag name="KSO_WM_UNIT_DIAGRAM_ISREFERUNIT" val="0"/>
  <p:tag name="KSO_WM_UNIT_HIGHLIGHT" val="0"/>
  <p:tag name="KSO_WM_UNIT_ID" val="diagram20230934_5*o_h_i*1_2_2"/>
  <p:tag name="KSO_WM_UNIT_INDEX" val="1_2_2"/>
  <p:tag name="KSO_WM_UNIT_LAYERLEVEL" val="1_1_1"/>
  <p:tag name="KSO_WM_UNIT_PRESET_TEXT" val="02"/>
  <p:tag name="KSO_WM_UNIT_SUBTYPE" val="d"/>
  <p:tag name="KSO_WM_UNIT_TYPE" val="o_h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t"/>
  <p:tag name="KSO_WM_DIAGRAM_COLOR_TRICK" val="1"/>
  <p:tag name="KSO_WM_DIAGRAM_GROUP_CODE" val="o1-1"/>
  <p:tag name="KSO_WM_DIAGRAM_MAX_ITEMCNT" val="6"/>
  <p:tag name="KSO_WM_DIAGRAM_MIN_ITEMCNT" val="2"/>
  <p:tag name="KSO_WM_DIAGRAM_VERSION" val="3"/>
  <p:tag name="KSO_WM_DIAGRAM_VIRTUALLY_FRAME" val="{&quot;height&quot;:355.2,&quot;width&quot;:832.95}"/>
  <p:tag name="KSO_WM_TAG_VERSION" val="3.0"/>
  <p:tag name="KSO_WM_TEMPLATE_CATEGORY" val="diagram"/>
  <p:tag name="KSO_WM_TEMPLATE_INDEX" val="20230934"/>
  <p:tag name="KSO_WM_UNIT_COMPATIBLE" val="0"/>
  <p:tag name="KSO_WM_UNIT_DIAGRAM_ISNUMVISUAL" val="0"/>
  <p:tag name="KSO_WM_UNIT_DIAGRAM_ISREFERUNIT" val="0"/>
  <p:tag name="KSO_WM_UNIT_HIGHLIGHT" val="0"/>
  <p:tag name="KSO_WM_UNIT_ID" val="diagram20230934_5*o_h_i*1_3_2"/>
  <p:tag name="KSO_WM_UNIT_INDEX" val="1_3_2"/>
  <p:tag name="KSO_WM_UNIT_LAYERLEVEL" val="1_1_1"/>
  <p:tag name="KSO_WM_UNIT_PRESET_TEXT" val="03"/>
  <p:tag name="KSO_WM_UNIT_SUBTYPE" val="d"/>
  <p:tag name="KSO_WM_UNIT_TYPE" val="o_h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t"/>
  <p:tag name="KSO_WM_DIAGRAM_COLOR_TRICK" val="1"/>
  <p:tag name="KSO_WM_DIAGRAM_GROUP_CODE" val="o1-1"/>
  <p:tag name="KSO_WM_DIAGRAM_MAX_ITEMCNT" val="6"/>
  <p:tag name="KSO_WM_DIAGRAM_MIN_ITEMCNT" val="2"/>
  <p:tag name="KSO_WM_DIAGRAM_VERSION" val="3"/>
  <p:tag name="KSO_WM_DIAGRAM_VIRTUALLY_FRAME" val="{&quot;height&quot;:355.2,&quot;width&quot;:832.95}"/>
  <p:tag name="KSO_WM_TAG_VERSION" val="3.0"/>
  <p:tag name="KSO_WM_TEMPLATE_CATEGORY" val="diagram"/>
  <p:tag name="KSO_WM_TEMPLATE_INDEX" val="20230934"/>
  <p:tag name="KSO_WM_UNIT_COMPATIBLE" val="0"/>
  <p:tag name="KSO_WM_UNIT_DIAGRAM_ISNUMVISUAL" val="0"/>
  <p:tag name="KSO_WM_UNIT_DIAGRAM_ISREFERUNIT" val="0"/>
  <p:tag name="KSO_WM_UNIT_HIGHLIGHT" val="0"/>
  <p:tag name="KSO_WM_UNIT_ID" val="diagram20230934_5*o_h_i*1_4_2"/>
  <p:tag name="KSO_WM_UNIT_INDEX" val="1_4_2"/>
  <p:tag name="KSO_WM_UNIT_LAYERLEVEL" val="1_1_1"/>
  <p:tag name="KSO_WM_UNIT_PRESET_TEXT" val="04"/>
  <p:tag name="KSO_WM_UNIT_SUBTYPE" val="d"/>
  <p:tag name="KSO_WM_UNIT_TYPE" val="o_h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t"/>
  <p:tag name="KSO_WM_DIAGRAM_COLOR_TRICK" val="1"/>
  <p:tag name="KSO_WM_DIAGRAM_GROUP_CODE" val="o1-1"/>
  <p:tag name="KSO_WM_DIAGRAM_MAX_ITEMCNT" val="6"/>
  <p:tag name="KSO_WM_DIAGRAM_MIN_ITEMCNT" val="2"/>
  <p:tag name="KSO_WM_DIAGRAM_VERSION" val="3"/>
  <p:tag name="KSO_WM_DIAGRAM_VIRTUALLY_FRAME" val="{&quot;height&quot;:355.2,&quot;width&quot;:832.95}"/>
  <p:tag name="KSO_WM_TAG_VERSION" val="3.0"/>
  <p:tag name="KSO_WM_TEMPLATE_CATEGORY" val="diagram"/>
  <p:tag name="KSO_WM_TEMPLATE_INDEX" val="20230934"/>
  <p:tag name="KSO_WM_UNIT_COMPATIBLE" val="0"/>
  <p:tag name="KSO_WM_UNIT_DIAGRAM_ISNUMVISUAL" val="0"/>
  <p:tag name="KSO_WM_UNIT_DIAGRAM_ISREFERUNIT" val="0"/>
  <p:tag name="KSO_WM_UNIT_HIGHLIGHT" val="0"/>
  <p:tag name="KSO_WM_UNIT_ID" val="diagram20230934_5*o_h_i*1_6_2"/>
  <p:tag name="KSO_WM_UNIT_INDEX" val="1_6_2"/>
  <p:tag name="KSO_WM_UNIT_LAYERLEVEL" val="1_1_1"/>
  <p:tag name="KSO_WM_UNIT_PRESET_TEXT" val="06"/>
  <p:tag name="KSO_WM_UNIT_SUBTYPE" val="d"/>
  <p:tag name="KSO_WM_UNIT_TYPE" val="o_h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1"/>
  <p:tag name="KSO_WM_UNIT_INDEX" val="1_1"/>
  <p:tag name="KSO_WM_UNIT_LAYERLEVEL" val="1_1"/>
  <p:tag name="KSO_WM_UNIT_LINE_FORE_SCHEMECOLOR_INDEX" val="5"/>
  <p:tag name="KSO_WM_UNIT_TYPE" val="l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2"/>
  <p:tag name="KSO_WM_UNIT_INDEX" val="1_2"/>
  <p:tag name="KSO_WM_UNIT_LAYERLEVEL" val="1_1"/>
  <p:tag name="KSO_WM_UNIT_LINE_FORE_SCHEMECOLOR_INDEX" val="5"/>
  <p:tag name="KSO_WM_UNIT_TYPE" val="l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1"/>
  <p:tag name="KSO_WM_UNIT_INDEX" val="1_4_1"/>
  <p:tag name="KSO_WM_UNIT_LAYERLEVEL" val="1_1_1"/>
  <p:tag name="KSO_WM_UNIT_TYPE" val="l_h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2"/>
  <p:tag name="KSO_WM_UNIT_INDEX" val="1_4_2"/>
  <p:tag name="KSO_WM_UNIT_LAYERLEVEL" val="1_1_1"/>
  <p:tag name="KSO_WM_UNIT_LINE_FORE_SCHEMECOLOR_INDEX" val="5"/>
  <p:tag name="KSO_WM_UNIT_TYPE" val="l_h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4_1"/>
  <p:tag name="KSO_WM_UNIT_INDEX" val="1_4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3_1"/>
  <p:tag name="KSO_WM_UNIT_INDEX" val="1_3_1"/>
  <p:tag name="KSO_WM_UNIT_LAYERLEVEL" val="1_1_1"/>
  <p:tag name="KSO_WM_UNIT_TYPE" val="l_h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3_2"/>
  <p:tag name="KSO_WM_UNIT_INDEX" val="1_3_2"/>
  <p:tag name="KSO_WM_UNIT_LAYERLEVEL" val="1_1_1"/>
  <p:tag name="KSO_WM_UNIT_TYPE" val="l_h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3_1"/>
  <p:tag name="KSO_WM_UNIT_INDEX" val="1_3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1"/>
  <p:tag name="KSO_WM_UNIT_INDEX" val="1_2_1"/>
  <p:tag name="KSO_WM_UNIT_LAYERLEVEL" val="1_1_1"/>
  <p:tag name="KSO_WM_UNIT_TYPE" val="l_h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2"/>
  <p:tag name="KSO_WM_UNIT_INDEX" val="1_2_2"/>
  <p:tag name="KSO_WM_UNIT_LAYERLEVEL" val="1_1_1"/>
  <p:tag name="KSO_WM_UNIT_LINE_FORE_SCHEMECOLOR_INDEX" val="5"/>
  <p:tag name="KSO_WM_UNIT_TYPE" val="l_h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2_1"/>
  <p:tag name="KSO_WM_UNIT_INDEX" val="1_2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1_1"/>
  <p:tag name="KSO_WM_UNIT_INDEX" val="1_1_1"/>
  <p:tag name="KSO_WM_UNIT_LAYERLEVEL" val="1_1_1"/>
  <p:tag name="KSO_WM_UNIT_TYPE" val="l_h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1_2"/>
  <p:tag name="KSO_WM_UNIT_INDEX" val="1_1_2"/>
  <p:tag name="KSO_WM_UNIT_LAYERLEVEL" val="1_1_1"/>
  <p:tag name="KSO_WM_UNIT_TYPE" val="l_h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1_1"/>
  <p:tag name="KSO_WM_UNIT_INDEX" val="1_1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74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1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31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75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1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31_7*e*1"/>
  <p:tag name="KSO_WM_UNIT_INDEX" val="1"/>
  <p:tag name="KSO_WM_UNIT_LAYERLEVEL" val="1"/>
  <p:tag name="KSO_WM_UNIT_NOCLEAR" val="0"/>
  <p:tag name="KSO_WM_UNIT_PRESET_TEXT" val="03"/>
  <p:tag name="KSO_WM_UNIT_TEXT_FILL_FORE_SCHEMECOLOR_INDEX_1" val="14"/>
  <p:tag name="KSO_WM_UNIT_TEXT_FILL_FORE_SCHEMECOLOR_INDEX_1_BRIGHTNESS" val="0"/>
  <p:tag name="KSO_WM_UNIT_TEXT_FILL_FORE_SCHEMECOLOR_INDEX_1_POS" val="0"/>
  <p:tag name="KSO_WM_UNIT_TEXT_FILL_FORE_SCHEMECOLOR_INDEX_1_TRANS" val="0"/>
  <p:tag name="KSO_WM_UNIT_TEXT_FILL_FORE_SCHEMECOLOR_INDEX_2" val="5"/>
  <p:tag name="KSO_WM_UNIT_TEXT_FILL_FORE_SCHEMECOLOR_INDEX_2_BRIGHTNESS" val="0.8"/>
  <p:tag name="KSO_WM_UNIT_TEXT_FILL_FORE_SCHEMECOLOR_INDEX_2_POS" val="1"/>
  <p:tag name="KSO_WM_UNIT_TEXT_FILL_FORE_SCHEMECOLOR_INDEX_2_TRANS" val="0"/>
  <p:tag name="KSO_WM_UNIT_TEXT_FILL_GRADIENT_ANGLE" val="90"/>
  <p:tag name="KSO_WM_UNIT_TEXT_FILL_GRADIENT_DIRECTION" val="1"/>
  <p:tag name="KSO_WM_UNIT_TEXT_FILL_GRADIENT_TYPE" val="0"/>
  <p:tag name="KSO_WM_UNIT_TEXT_FILL_TYPE" val="3"/>
  <p:tag name="KSO_WM_UNIT_TEXT_SHADOW_SCHEMECOLOR_INDEX" val="14"/>
  <p:tag name="KSO_WM_UNIT_TEXT_SHADOW_SCHEMECOLOR_INDEX_BRIGHTNESS" val="0"/>
  <p:tag name="KSO_WM_UNIT_TYPE" val="e"/>
  <p:tag name="KSO_WM_UNIT_VALUE" val="6"/>
</p:tagLst>
</file>

<file path=ppt/tags/tag176.xml><?xml version="1.0" encoding="utf-8"?>
<p:tagLst xmlns:p="http://schemas.openxmlformats.org/presentationml/2006/main">
  <p:tag name="KSO_WM_BEAUTIFY_FLAG" val="#wm#"/>
  <p:tag name="KSO_WM_SLIDE_CONTENT_AREA" val="{&quot;left&quot;:&quot;47.6&quot;,&quot;top&quot;:&quot;90.3&quot;,&quot;width&quot;:&quot;813.35&quot;,&quot;height&quot;:&quot;359.65&quot;}"/>
  <p:tag name="KSO_WM_SLIDE_ID" val="custom20230231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3.0"/>
  <p:tag name="KSO_WM_TEMPLATE_CATEGORY" val="custom"/>
  <p:tag name="KSO_WM_TEMPLATE_COLOR_TYPE" val="0"/>
  <p:tag name="KSO_WM_TEMPLATE_INDEX" val="20230231"/>
  <p:tag name="KSO_WM_TEMPLATE_MASTER_TYPE" val="0"/>
  <p:tag name="KSO_WM_TEMPLATE_SUBCATEGORY" val="29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1"/>
  <p:tag name="KSO_WM_UNIT_INDEX" val="1_1_1"/>
  <p:tag name="KSO_WM_UNIT_LAYERLEVEL" val="1_1_1"/>
  <p:tag name="KSO_WM_UNIT_TYPE" val="l_h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2"/>
  <p:tag name="KSO_WM_UNIT_INDEX" val="1_1_2"/>
  <p:tag name="KSO_WM_UNIT_LAYERLEVEL" val="1_1_1"/>
  <p:tag name="KSO_WM_UNIT_TYPE" val="l_h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1"/>
  <p:tag name="KSO_WM_UNIT_INDEX" val="1_2_1"/>
  <p:tag name="KSO_WM_UNIT_LAYERLEVEL" val="1_1_1"/>
  <p:tag name="KSO_WM_UNIT_TYPE" val="l_h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2"/>
  <p:tag name="KSO_WM_UNIT_INDEX" val="1_2_2"/>
  <p:tag name="KSO_WM_UNIT_LAYERLEVEL" val="1_1_1"/>
  <p:tag name="KSO_WM_UNIT_TYPE" val="l_h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1"/>
  <p:tag name="KSO_WM_UNIT_INDEX" val="1_3_1"/>
  <p:tag name="KSO_WM_UNIT_LAYERLEVEL" val="1_1_1"/>
  <p:tag name="KSO_WM_UNIT_TYPE" val="l_h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2"/>
  <p:tag name="KSO_WM_UNIT_INDEX" val="1_3_2"/>
  <p:tag name="KSO_WM_UNIT_LAYERLEVEL" val="1_1_1"/>
  <p:tag name="KSO_WM_UNIT_TYPE" val="l_h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1"/>
  <p:tag name="KSO_WM_UNIT_INDEX" val="1_4_1"/>
  <p:tag name="KSO_WM_UNIT_LAYERLEVEL" val="1_1_1"/>
  <p:tag name="KSO_WM_UNIT_TYPE" val="l_h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2"/>
  <p:tag name="KSO_WM_UNIT_INDEX" val="1_4_2"/>
  <p:tag name="KSO_WM_UNIT_LAYERLEVEL" val="1_1_1"/>
  <p:tag name="KSO_WM_UNIT_TYPE" val="l_h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ORE_SCHEMECOLOR_INDEX" val="5"/>
  <p:tag name="KSO_WM_UNIT_TYPE" val="l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ORE_SCHEMECOLOR_INDEX" val="5"/>
  <p:tag name="KSO_WM_UNIT_TYPE" val="l_i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5"/>
  <p:tag name="KSO_WM_UNIT_INDEX" val="1_5"/>
  <p:tag name="KSO_WM_UNIT_LAYERLEVEL" val="1_1"/>
  <p:tag name="KSO_WM_UNIT_TYPE" val="l_i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TYPE" val="l_i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ORE_SCHEMECOLOR_INDEX" val="5"/>
  <p:tag name="KSO_WM_UNIT_TYPE" val="l_i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8"/>
  <p:tag name="KSO_WM_UNIT_INDEX" val="1_8"/>
  <p:tag name="KSO_WM_UNIT_LAYERLEVEL" val="1_1"/>
  <p:tag name="KSO_WM_UNIT_LINE_FORE_SCHEMECOLOR_INDEX" val="5"/>
  <p:tag name="KSO_WM_UNIT_TYPE" val="l_i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ORE_SCHEMECOLOR_INDEX" val="5"/>
  <p:tag name="KSO_WM_UNIT_TYPE" val="l_i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TYPE" val="l_i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1"/>
  <p:tag name="KSO_WM_UNIT_INDEX" val="1_11"/>
  <p:tag name="KSO_WM_UNIT_LAYERLEVEL" val="1_1"/>
  <p:tag name="KSO_WM_UNIT_LINE_FORE_SCHEMECOLOR_INDEX" val="5"/>
  <p:tag name="KSO_WM_UNIT_TYPE" val="l_i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TYPE" val="l_i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TYPE" val="l_i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ORE_SCHEMECOLOR_INDEX" val="5"/>
  <p:tag name="KSO_WM_UNIT_TYPE" val="l_i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5"/>
  <p:tag name="KSO_WM_UNIT_INDEX" val="1_15"/>
  <p:tag name="KSO_WM_UNIT_LAYERLEVEL" val="1_1"/>
  <p:tag name="KSO_WM_UNIT_LINE_FORE_SCHEMECOLOR_INDEX" val="5"/>
  <p:tag name="KSO_WM_UNIT_TYPE" val="l_i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ORE_SCHEMECOLOR_INDEX" val="5"/>
  <p:tag name="KSO_WM_UNIT_TYPE" val="l_i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TYPE" val="l_i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8"/>
  <p:tag name="KSO_WM_UNIT_INDEX" val="1_18"/>
  <p:tag name="KSO_WM_UNIT_LAYERLEVEL" val="1_1"/>
  <p:tag name="KSO_WM_UNIT_LINE_FORE_SCHEMECOLOR_INDEX" val="5"/>
  <p:tag name="KSO_WM_UNIT_TYPE" val="l_i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TYPE" val="l_i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0"/>
  <p:tag name="KSO_WM_UNIT_INDEX" val="1_20"/>
  <p:tag name="KSO_WM_UNIT_LAYERLEVEL" val="1_1"/>
  <p:tag name="KSO_WM_UNIT_LINE_FORE_SCHEMECOLOR_INDEX" val="5"/>
  <p:tag name="KSO_WM_UNIT_TYPE" val="l_i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TYPE" val="l_i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TYPE" val="l_i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TYPE" val="l_i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TYPE" val="l_i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TYPE" val="l_i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90.68031496062986,&quot;width&quot;:459.5500787401575}"/>
  <p:tag name="KSO_WM_TAG_VERSION" val="3.0"/>
  <p:tag name="KSO_WM_TEMPLATE_CATEGORY" val="diagram"/>
  <p:tag name="KSO_WM_TEMPLATE_INDEX" val="20231687"/>
  <p:tag name="KSO_WM_UNIT_COMPATIBLE" val="0"/>
  <p:tag name="KSO_WM_UNIT_DIAGRAM_ISNUMVISUAL" val="0"/>
  <p:tag name="KSO_WM_UNIT_DIAGRAM_ISREFERUNIT" val="0"/>
  <p:tag name="KSO_WM_UNIT_HIGHLIGHT" val="0"/>
  <p:tag name="KSO_WM_UNIT_ID" val="diagram20231687_4*l_h_f*1_4_1"/>
  <p:tag name="KSO_WM_UNIT_INDEX" val="1_4_1"/>
  <p:tag name="KSO_WM_UNIT_LAYERLEVEL" val="1_1_1"/>
  <p:tag name="KSO_WM_UNIT_NOCLEAR" val="0"/>
  <p:tag name="KSO_WM_UNIT_PRESET_TEXT" val="单击此处输入你的项正文，文字是您思想的提炼，请尽量言简意赅的阐述观点。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.949999988079071,&quot;colorType&quot;:1,&quot;foreColorIndex&quot;:5,&quot;pos&quot;:0,&quot;transparency&quot;:0},{&quot;brightness&quot;:0.949999988079071,&quot;colorType&quot;:1,&quot;foreColorIndex&quot;:5,&quot;pos&quot;:0,&quot;transparency&quot;:0},{&quot;brightness&quot;:0.4000000059604645,&quot;colorType&quot;:1,&quot;foreColorIndex&quot;:5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90.68031496062986,&quot;width&quot;:459.5500787401575}"/>
  <p:tag name="KSO_WM_TAG_VERSION" val="3.0"/>
  <p:tag name="KSO_WM_TEMPLATE_CATEGORY" val="diagram"/>
  <p:tag name="KSO_WM_TEMPLATE_INDEX" val="20231687"/>
  <p:tag name="KSO_WM_UNIT_COMPATIBLE" val="0"/>
  <p:tag name="KSO_WM_UNIT_DIAGRAM_ISNUMVISUAL" val="0"/>
  <p:tag name="KSO_WM_UNIT_DIAGRAM_ISREFERUNIT" val="0"/>
  <p:tag name="KSO_WM_UNIT_HIGHLIGHT" val="0"/>
  <p:tag name="KSO_WM_UNIT_ID" val="diagram20231687_4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此处添加标题"/>
  <p:tag name="KSO_WM_UNIT_TEXT_FILL_FORE_SCHEMECOLOR_INDEX" val="3"/>
  <p:tag name="KSO_WM_UNIT_TEXT_FILL_FORE_SCHEMECOLOR_INDEX_BRIGHTNESS" val="0.15"/>
  <p:tag name="KSO_WM_UNIT_TEXT_FILL_TYPE" val="3"/>
  <p:tag name="KSO_WM_UNIT_TYPE" val="l_h_a"/>
  <p:tag name="KSO_WM_UNIT_VALUE" val="10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90.68031496062986,&quot;width&quot;:459.5500787401575}"/>
  <p:tag name="KSO_WM_TAG_VERSION" val="3.0"/>
  <p:tag name="KSO_WM_TEMPLATE_CATEGORY" val="diagram"/>
  <p:tag name="KSO_WM_TEMPLATE_INDEX" val="20231687"/>
  <p:tag name="KSO_WM_UNIT_COMPATIBLE" val="0"/>
  <p:tag name="KSO_WM_UNIT_DIAGRAM_ISNUMVISUAL" val="0"/>
  <p:tag name="KSO_WM_UNIT_DIAGRAM_ISREFERUNIT" val="0"/>
  <p:tag name="KSO_WM_UNIT_HIGHLIGHT" val="0"/>
  <p:tag name="KSO_WM_UNIT_ID" val="diagram20231687_4*l_h_f*1_3_1"/>
  <p:tag name="KSO_WM_UNIT_INDEX" val="1_3_1"/>
  <p:tag name="KSO_WM_UNIT_LAYERLEVEL" val="1_1_1"/>
  <p:tag name="KSO_WM_UNIT_NOCLEAR" val="0"/>
  <p:tag name="KSO_WM_UNIT_PRESET_TEXT" val="单击此处输入你的项正文，文字是您思想的提炼，请尽量言简意赅的阐述观点。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.949999988079071,&quot;colorType&quot;:1,&quot;foreColorIndex&quot;:5,&quot;pos&quot;:0,&quot;transparency&quot;:0},{&quot;brightness&quot;:0.949999988079071,&quot;colorType&quot;:1,&quot;foreColorIndex&quot;:5,&quot;pos&quot;:0,&quot;transparency&quot;:0},{&quot;brightness&quot;:0.4000000059604645,&quot;colorType&quot;:1,&quot;foreColorIndex&quot;:5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90.68031496062986,&quot;width&quot;:459.5500787401575}"/>
  <p:tag name="KSO_WM_TAG_VERSION" val="3.0"/>
  <p:tag name="KSO_WM_TEMPLATE_CATEGORY" val="diagram"/>
  <p:tag name="KSO_WM_TEMPLATE_INDEX" val="20231687"/>
  <p:tag name="KSO_WM_UNIT_COMPATIBLE" val="0"/>
  <p:tag name="KSO_WM_UNIT_DIAGRAM_ISNUMVISUAL" val="0"/>
  <p:tag name="KSO_WM_UNIT_DIAGRAM_ISREFERUNIT" val="0"/>
  <p:tag name="KSO_WM_UNIT_HIGHLIGHT" val="0"/>
  <p:tag name="KSO_WM_UNIT_ID" val="diagram20231687_4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此处添加标题"/>
  <p:tag name="KSO_WM_UNIT_TEXT_FILL_FORE_SCHEMECOLOR_INDEX" val="3"/>
  <p:tag name="KSO_WM_UNIT_TEXT_FILL_FORE_SCHEMECOLOR_INDEX_BRIGHTNESS" val="0.15"/>
  <p:tag name="KSO_WM_UNIT_TEXT_FILL_TYPE" val="3"/>
  <p:tag name="KSO_WM_UNIT_TYPE" val="l_h_a"/>
  <p:tag name="KSO_WM_UNIT_VALUE" val="10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90.68031496062986,&quot;width&quot;:459.5500787401575}"/>
  <p:tag name="KSO_WM_TAG_VERSION" val="3.0"/>
  <p:tag name="KSO_WM_TEMPLATE_CATEGORY" val="diagram"/>
  <p:tag name="KSO_WM_TEMPLATE_INDEX" val="20231687"/>
  <p:tag name="KSO_WM_UNIT_COMPATIBLE" val="0"/>
  <p:tag name="KSO_WM_UNIT_DIAGRAM_ISNUMVISUAL" val="0"/>
  <p:tag name="KSO_WM_UNIT_DIAGRAM_ISREFERUNIT" val="0"/>
  <p:tag name="KSO_WM_UNIT_HIGHLIGHT" val="0"/>
  <p:tag name="KSO_WM_UNIT_ID" val="diagram20231687_4*l_h_f*1_1_1"/>
  <p:tag name="KSO_WM_UNIT_INDEX" val="1_1_1"/>
  <p:tag name="KSO_WM_UNIT_LAYERLEVEL" val="1_1_1"/>
  <p:tag name="KSO_WM_UNIT_NOCLEAR" val="0"/>
  <p:tag name="KSO_WM_UNIT_PRESET_TEXT" val="单击此处输入你的项正文，文字是您思想的提炼，请尽量言简意赅的阐述观点。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.949999988079071,&quot;colorType&quot;:1,&quot;foreColorIndex&quot;:5,&quot;pos&quot;:0,&quot;transparency&quot;:0},{&quot;brightness&quot;:0.949999988079071,&quot;colorType&quot;:1,&quot;foreColorIndex&quot;:5,&quot;pos&quot;:0,&quot;transparency&quot;:0},{&quot;brightness&quot;:0.4000000059604645,&quot;colorType&quot;:1,&quot;foreColorIndex&quot;:5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90.68031496062986,&quot;width&quot;:459.5500787401575}"/>
  <p:tag name="KSO_WM_TAG_VERSION" val="3.0"/>
  <p:tag name="KSO_WM_TEMPLATE_CATEGORY" val="diagram"/>
  <p:tag name="KSO_WM_TEMPLATE_INDEX" val="20231687"/>
  <p:tag name="KSO_WM_UNIT_COMPATIBLE" val="0"/>
  <p:tag name="KSO_WM_UNIT_DIAGRAM_ISNUMVISUAL" val="0"/>
  <p:tag name="KSO_WM_UNIT_DIAGRAM_ISREFERUNIT" val="0"/>
  <p:tag name="KSO_WM_UNIT_HIGHLIGHT" val="0"/>
  <p:tag name="KSO_WM_UNIT_ID" val="diagram20231687_4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此处添加标题"/>
  <p:tag name="KSO_WM_UNIT_TEXT_FILL_FORE_SCHEMECOLOR_INDEX" val="3"/>
  <p:tag name="KSO_WM_UNIT_TEXT_FILL_FORE_SCHEMECOLOR_INDEX_BRIGHTNESS" val="0.15"/>
  <p:tag name="KSO_WM_UNIT_TEXT_FILL_TYPE" val="3"/>
  <p:tag name="KSO_WM_UNIT_TYPE" val="l_h_a"/>
  <p:tag name="KSO_WM_UNIT_VALUE" val="10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90.68031496062986,&quot;width&quot;:459.5500787401575}"/>
  <p:tag name="KSO_WM_TAG_VERSION" val="3.0"/>
  <p:tag name="KSO_WM_TEMPLATE_CATEGORY" val="diagram"/>
  <p:tag name="KSO_WM_TEMPLATE_INDEX" val="20231687"/>
  <p:tag name="KSO_WM_UNIT_COMPATIBLE" val="0"/>
  <p:tag name="KSO_WM_UNIT_DIAGRAM_ISNUMVISUAL" val="0"/>
  <p:tag name="KSO_WM_UNIT_DIAGRAM_ISREFERUNIT" val="0"/>
  <p:tag name="KSO_WM_UNIT_HIGHLIGHT" val="0"/>
  <p:tag name="KSO_WM_UNIT_ID" val="diagram20231687_4*l_h_f*1_2_1"/>
  <p:tag name="KSO_WM_UNIT_INDEX" val="1_2_1"/>
  <p:tag name="KSO_WM_UNIT_LAYERLEVEL" val="1_1_1"/>
  <p:tag name="KSO_WM_UNIT_NOCLEAR" val="0"/>
  <p:tag name="KSO_WM_UNIT_PRESET_TEXT" val="单击此处输入你的项正文，文字是您思想的提炼，请尽量言简意赅的阐述观点。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.949999988079071,&quot;colorType&quot;:1,&quot;foreColorIndex&quot;:5,&quot;pos&quot;:0,&quot;transparency&quot;:0},{&quot;brightness&quot;:0.949999988079071,&quot;colorType&quot;:1,&quot;foreColorIndex&quot;:5,&quot;pos&quot;:0,&quot;transparency&quot;:0},{&quot;brightness&quot;:0.4000000059604645,&quot;colorType&quot;:1,&quot;foreColorIndex&quot;:5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90.68031496062986,&quot;width&quot;:459.5500787401575}"/>
  <p:tag name="KSO_WM_TAG_VERSION" val="3.0"/>
  <p:tag name="KSO_WM_TEMPLATE_CATEGORY" val="diagram"/>
  <p:tag name="KSO_WM_TEMPLATE_INDEX" val="20231687"/>
  <p:tag name="KSO_WM_UNIT_COMPATIBLE" val="0"/>
  <p:tag name="KSO_WM_UNIT_DIAGRAM_ISNUMVISUAL" val="0"/>
  <p:tag name="KSO_WM_UNIT_DIAGRAM_ISREFERUNIT" val="0"/>
  <p:tag name="KSO_WM_UNIT_HIGHLIGHT" val="0"/>
  <p:tag name="KSO_WM_UNIT_ID" val="diagram20231687_4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此处添加标题"/>
  <p:tag name="KSO_WM_UNIT_TEXT_FILL_FORE_SCHEMECOLOR_INDEX" val="3"/>
  <p:tag name="KSO_WM_UNIT_TEXT_FILL_FORE_SCHEMECOLOR_INDEX_BRIGHTNESS" val="0.15"/>
  <p:tag name="KSO_WM_UNIT_TEXT_FILL_TYPE" val="3"/>
  <p:tag name="KSO_WM_UNIT_TYPE" val="l_h_a"/>
  <p:tag name="KSO_WM_UNIT_VALUE" val="10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1_1"/>
  <p:tag name="KSO_WM_UNIT_INDEX" val="1_1_1"/>
  <p:tag name="KSO_WM_UNIT_LAYERLEVEL" val="1_1_1"/>
  <p:tag name="KSO_WM_UNIT_TYPE" val="l_h_i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1_2"/>
  <p:tag name="KSO_WM_UNIT_INDEX" val="1_1_2"/>
  <p:tag name="KSO_WM_UNIT_LAYERLEVEL" val="1_1_1"/>
  <p:tag name="KSO_WM_UNIT_TYPE" val="l_h_i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2_1"/>
  <p:tag name="KSO_WM_UNIT_INDEX" val="1_2_1"/>
  <p:tag name="KSO_WM_UNIT_LAYERLEVEL" val="1_1_1"/>
  <p:tag name="KSO_WM_UNIT_TYPE" val="l_h_i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2_2"/>
  <p:tag name="KSO_WM_UNIT_INDEX" val="1_2_2"/>
  <p:tag name="KSO_WM_UNIT_LAYERLEVEL" val="1_1_1"/>
  <p:tag name="KSO_WM_UNIT_TYPE" val="l_h_i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2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3_1"/>
  <p:tag name="KSO_WM_UNIT_INDEX" val="1_3_1"/>
  <p:tag name="KSO_WM_UNIT_LAYERLEVEL" val="1_1_1"/>
  <p:tag name="KSO_WM_UNIT_TYPE" val="l_h_i"/>
</p:tagLst>
</file>

<file path=ppt/tags/tag2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3_2"/>
  <p:tag name="KSO_WM_UNIT_INDEX" val="1_3_2"/>
  <p:tag name="KSO_WM_UNIT_LAYERLEVEL" val="1_1_1"/>
  <p:tag name="KSO_WM_UNIT_TYPE" val="l_h_i"/>
</p:tagLst>
</file>

<file path=ppt/tags/tag2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2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4_1"/>
  <p:tag name="KSO_WM_UNIT_INDEX" val="1_4_1"/>
  <p:tag name="KSO_WM_UNIT_LAYERLEVEL" val="1_1_1"/>
  <p:tag name="KSO_WM_UNIT_TYPE" val="l_h_i"/>
</p:tagLst>
</file>

<file path=ppt/tags/tag2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4_2"/>
  <p:tag name="KSO_WM_UNIT_INDEX" val="1_4_2"/>
  <p:tag name="KSO_WM_UNIT_LAYERLEVEL" val="1_1_1"/>
  <p:tag name="KSO_WM_UNIT_TYPE" val="l_h_i"/>
</p:tagLst>
</file>

<file path=ppt/tags/tag2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238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1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31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239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1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31_7*e*1"/>
  <p:tag name="KSO_WM_UNIT_INDEX" val="1"/>
  <p:tag name="KSO_WM_UNIT_LAYERLEVEL" val="1"/>
  <p:tag name="KSO_WM_UNIT_NOCLEAR" val="0"/>
  <p:tag name="KSO_WM_UNIT_PRESET_TEXT" val="04"/>
  <p:tag name="KSO_WM_UNIT_TEXT_FILL_FORE_SCHEMECOLOR_INDEX_1" val="14"/>
  <p:tag name="KSO_WM_UNIT_TEXT_FILL_FORE_SCHEMECOLOR_INDEX_1_BRIGHTNESS" val="0"/>
  <p:tag name="KSO_WM_UNIT_TEXT_FILL_FORE_SCHEMECOLOR_INDEX_1_POS" val="0"/>
  <p:tag name="KSO_WM_UNIT_TEXT_FILL_FORE_SCHEMECOLOR_INDEX_1_TRANS" val="0"/>
  <p:tag name="KSO_WM_UNIT_TEXT_FILL_FORE_SCHEMECOLOR_INDEX_2" val="5"/>
  <p:tag name="KSO_WM_UNIT_TEXT_FILL_FORE_SCHEMECOLOR_INDEX_2_BRIGHTNESS" val="0.8"/>
  <p:tag name="KSO_WM_UNIT_TEXT_FILL_FORE_SCHEMECOLOR_INDEX_2_POS" val="1"/>
  <p:tag name="KSO_WM_UNIT_TEXT_FILL_FORE_SCHEMECOLOR_INDEX_2_TRANS" val="0"/>
  <p:tag name="KSO_WM_UNIT_TEXT_FILL_GRADIENT_ANGLE" val="90"/>
  <p:tag name="KSO_WM_UNIT_TEXT_FILL_GRADIENT_DIRECTION" val="1"/>
  <p:tag name="KSO_WM_UNIT_TEXT_FILL_GRADIENT_TYPE" val="0"/>
  <p:tag name="KSO_WM_UNIT_TEXT_FILL_TYPE" val="3"/>
  <p:tag name="KSO_WM_UNIT_TEXT_SHADOW_SCHEMECOLOR_INDEX" val="14"/>
  <p:tag name="KSO_WM_UNIT_TEXT_SHADOW_SCHEMECOLOR_INDEX_BRIGHTNESS" val="0"/>
  <p:tag name="KSO_WM_UNIT_TYPE" val="e"/>
  <p:tag name="KSO_WM_UNIT_VALUE" val="6"/>
</p:tagLst>
</file>

<file path=ppt/tags/tag240.xml><?xml version="1.0" encoding="utf-8"?>
<p:tagLst xmlns:p="http://schemas.openxmlformats.org/presentationml/2006/main">
  <p:tag name="KSO_WM_BEAUTIFY_FLAG" val="#wm#"/>
  <p:tag name="KSO_WM_SLIDE_CONTENT_AREA" val="{&quot;left&quot;:&quot;47.6&quot;,&quot;top&quot;:&quot;90.3&quot;,&quot;width&quot;:&quot;813.35&quot;,&quot;height&quot;:&quot;359.65&quot;}"/>
  <p:tag name="KSO_WM_SLIDE_ID" val="custom20230231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3.0"/>
  <p:tag name="KSO_WM_TEMPLATE_CATEGORY" val="custom"/>
  <p:tag name="KSO_WM_TEMPLATE_COLOR_TYPE" val="0"/>
  <p:tag name="KSO_WM_TEMPLATE_INDEX" val="20230231"/>
  <p:tag name="KSO_WM_TEMPLATE_MASTER_TYPE" val="0"/>
  <p:tag name="KSO_WM_TEMPLATE_SUBCATEGORY" val="29"/>
</p:tagLst>
</file>

<file path=ppt/tags/tag2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2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2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2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2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2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2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2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2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2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2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2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2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1_1"/>
  <p:tag name="KSO_WM_UNIT_INDEX" val="1_1_1"/>
  <p:tag name="KSO_WM_UNIT_LAYERLEVEL" val="1_1_1"/>
  <p:tag name="KSO_WM_UNIT_TYPE" val="l_h_i"/>
</p:tagLst>
</file>

<file path=ppt/tags/tag2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1_2"/>
  <p:tag name="KSO_WM_UNIT_INDEX" val="1_1_2"/>
  <p:tag name="KSO_WM_UNIT_LAYERLEVEL" val="1_1_1"/>
  <p:tag name="KSO_WM_UNIT_TYPE" val="l_h_i"/>
</p:tagLst>
</file>

<file path=ppt/tags/tag2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2_1"/>
  <p:tag name="KSO_WM_UNIT_INDEX" val="1_2_1"/>
  <p:tag name="KSO_WM_UNIT_LAYERLEVEL" val="1_1_1"/>
  <p:tag name="KSO_WM_UNIT_TYPE" val="l_h_i"/>
</p:tagLst>
</file>

<file path=ppt/tags/tag2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2_2"/>
  <p:tag name="KSO_WM_UNIT_INDEX" val="1_2_2"/>
  <p:tag name="KSO_WM_UNIT_LAYERLEVEL" val="1_1_1"/>
  <p:tag name="KSO_WM_UNIT_TYPE" val="l_h_i"/>
</p:tagLst>
</file>

<file path=ppt/tags/tag2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2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3_1"/>
  <p:tag name="KSO_WM_UNIT_INDEX" val="1_3_1"/>
  <p:tag name="KSO_WM_UNIT_LAYERLEVEL" val="1_1_1"/>
  <p:tag name="KSO_WM_UNIT_TYPE" val="l_h_i"/>
</p:tagLst>
</file>

<file path=ppt/tags/tag2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3_2"/>
  <p:tag name="KSO_WM_UNIT_INDEX" val="1_3_2"/>
  <p:tag name="KSO_WM_UNIT_LAYERLEVEL" val="1_1_1"/>
  <p:tag name="KSO_WM_UNIT_TYPE" val="l_h_i"/>
</p:tagLst>
</file>

<file path=ppt/tags/tag2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2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4_1"/>
  <p:tag name="KSO_WM_UNIT_INDEX" val="1_4_1"/>
  <p:tag name="KSO_WM_UNIT_LAYERLEVEL" val="1_1_1"/>
  <p:tag name="KSO_WM_UNIT_TYPE" val="l_h_i"/>
</p:tagLst>
</file>

<file path=ppt/tags/tag2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4_2"/>
  <p:tag name="KSO_WM_UNIT_INDEX" val="1_4_2"/>
  <p:tag name="KSO_WM_UNIT_LAYERLEVEL" val="1_1_1"/>
  <p:tag name="KSO_WM_UNIT_TYPE" val="l_h_i"/>
</p:tagLst>
</file>

<file path=ppt/tags/tag2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269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71">
      <a:dk1>
        <a:srgbClr val="000000"/>
      </a:dk1>
      <a:lt1>
        <a:srgbClr val="FFFFFF"/>
      </a:lt1>
      <a:dk2>
        <a:srgbClr val="0D1053"/>
      </a:dk2>
      <a:lt2>
        <a:srgbClr val="F8F8FE"/>
      </a:lt2>
      <a:accent1>
        <a:srgbClr val="EB99FF"/>
      </a:accent1>
      <a:accent2>
        <a:srgbClr val="99C2FF"/>
      </a:accent2>
      <a:accent3>
        <a:srgbClr val="BDBFF4"/>
      </a:accent3>
      <a:accent4>
        <a:srgbClr val="CEF3FE"/>
      </a:accent4>
      <a:accent5>
        <a:srgbClr val="D3FCD0"/>
      </a:accent5>
      <a:accent6>
        <a:srgbClr val="F7FECE"/>
      </a:accent6>
      <a:hlink>
        <a:srgbClr val="0563C1"/>
      </a:hlink>
      <a:folHlink>
        <a:srgbClr val="954F72"/>
      </a:folHlink>
    </a:clrScheme>
    <a:fontScheme name="自定义 11">
      <a:majorFont>
        <a:latin typeface="MiSans Heavy"/>
        <a:ea typeface="MiSans Heavy"/>
        <a:cs typeface="Arial"/>
      </a:majorFont>
      <a:minorFont>
        <a:latin typeface="MiSans"/>
        <a:ea typeface="MiSans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solidFill>
          <a:schemeClr val="bg1"/>
        </a:solidFill>
        <a:ln>
          <a:solidFill>
            <a:srgbClr val="DCD6CA"/>
          </a:solidFill>
          <a:prstDash val="solid"/>
        </a:ln>
      </a:spPr>
      <a:bodyPr anchor="ctr" rtlCol="0"/>
      <a:lstStyle>
        <a:defPPr algn="ctr"/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89</Paragraphs>
  <Slides>16</Slides>
  <Notes>6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4">
      <vt:lpstr>Arial</vt:lpstr>
      <vt:lpstr>Calibri</vt:lpstr>
      <vt:lpstr>MiSans Heavy</vt:lpstr>
      <vt:lpstr>MiSans</vt:lpstr>
      <vt:lpstr>Wingdings</vt:lpstr>
      <vt:lpstr>微软雅黑</vt:lpstr>
      <vt:lpstr>Calibri Light</vt:lpstr>
      <vt:lpstr>Office Theme</vt:lpstr>
      <vt:lpstr>商业分析的创新与变革</vt:lpstr>
      <vt:lpstr>目录</vt:lpstr>
      <vt:lpstr>添加章节标题</vt:lpstr>
      <vt:lpstr>商业分析的重要性</vt:lpstr>
      <vt:lpstr>商业分析的定义和作用</vt:lpstr>
      <vt:lpstr>商业分析在决策制定中的地位</vt:lpstr>
      <vt:lpstr>商业分析的未来发展趋势</vt:lpstr>
      <vt:lpstr>商业分析的创新</vt:lpstr>
      <vt:lpstr>数据驱动的商业分析</vt:lpstr>
      <vt:lpstr>人工智能在商业分析中的应用</vt:lpstr>
      <vt:lpstr>机器学习在商业分析中的潜力</vt:lpstr>
      <vt:lpstr>大数据在商业分析中的价值</vt:lpstr>
      <vt:lpstr>商业分析的变革</vt:lpstr>
      <vt:lpstr>商业分析的数字化转型</vt:lpstr>
      <vt:lpstr>商业分析的智能化升级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2024-09-09T22:08:21.708</cp:lastPrinted>
  <dcterms:created xsi:type="dcterms:W3CDTF">2024-09-09T14:08:21Z</dcterms:created>
  <dcterms:modified xsi:type="dcterms:W3CDTF">2024-09-09T14:08:24Z</dcterms:modified>
</cp:coreProperties>
</file>