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0A67D-87E2-491D-A64C-A55FCE875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D8CC6-9252-4463-84AD-238B987D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B0F3A-4C02-489B-8458-EF691B58A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59B8E-353A-4CBF-B0FD-200A50546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EBADE-570B-4D9F-8F3B-1B0F59AE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2E7E1-5A90-4999-8F31-76F55D2D8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CF8C3-C800-4118-B4CC-2C5C4D45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6CF03-FFB5-4882-80E6-93338679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9EF22-5F56-40BA-B7B7-55227C91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86604-E175-403A-BC39-CF327414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12157-0DDA-4396-96A8-2A64D3DC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21201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电源管理芯片技术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电源管理芯片概述
 芯片类型与功能
 技术原理与发展趋势
 电源转换效率优化
 设计与制造工艺
 测试与可靠性评估
 应用领域与案例分析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电源管理芯片概述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电源管理芯片技术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电源管理芯片概述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电源管理芯片概述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1.电源管理芯片的定义和作用：电源管理芯片是一种用于管理电子设备电源的电子器件，主要负责电能的转换、分配、监控和保护，以确保设备的正常运行。</a:t>
            </a:r>
          </a:p>
          <a:p>
            <a:r>
              <a:t>2.电源管理芯片的分类：电源管理芯片主要包括DC/DC转换器、AC/DC转换器、LDO（低压差线性稳压器）、电压参考、电源监控器等类型。</a:t>
            </a:r>
          </a:p>
          <a:p>
            <a:r>
              <a:t>3.电源管理芯片的发展趋势：随着技术的不断进步，电源管理芯片正向着高效能、低功耗、高集成度的方向发展，同时，数字化、智能化也成为了电源管理芯片的重要发展趋势。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电源管理芯片的应用领域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1.电源管理芯片在移动通信领域的应用：移动通信设备需要大量的电源管理芯片，用于保证设备的正常运行和延长电池寿命。</a:t>
            </a:r>
          </a:p>
          <a:p>
            <a:r>
              <a:t>2.电源管理芯片在计算机领域的应用：计算机中的CPU、内存、硬盘等各个部件都需要电源管理芯片的支持，以确保设备的稳定性和可靠性。</a:t>
            </a:r>
          </a:p>
          <a:p>
            <a:r>
              <a:t>3.电源管理芯片在消费电子领域的应用：消费电子产品如智能手机、平板电脑、数码相机等都需要电源管理芯片来实现电能的高效利用和保护。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电源管理芯片概述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1.电源管理芯片市场规模不断扩大：随着电子设备数量的不断增加和技术的不断进步，电源管理芯片的市场规模也在不断扩大。</a:t>
            </a:r>
          </a:p>
          <a:p>
            <a:r>
              <a:t>2.国内外电源管理芯片厂商竞争激烈：国内外电源管理芯片厂商众多，市场竞争激烈，技术水平和产品质量成为了厂商竞争的关键。</a:t>
            </a:r>
          </a:p>
          <a:p>
            <a:r>
              <a:t>3.电源管理芯片市场前景广阔：随着新兴技术的应用和电子设备的不断升级，电源管理芯片的市场前景十分广阔。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电源管理芯片的市场现状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芯片类型与功能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电源管理芯片技术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芯片类型与功能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1.线性电源管理芯片能够提供稳定的输出电压，具有较低的输出噪声和较好的负载调节能力。</a:t>
            </a:r>
          </a:p>
          <a:p>
            <a:r>
              <a:t>2.该类型芯片具有简单的电路结构和较低的成本，因此在低功率应用中广泛使用。</a:t>
            </a:r>
          </a:p>
          <a:p>
            <a:r>
              <a:t>3.随着负载电流的增大，线性电源管理芯片的功耗也会增大，因此不适用于高功率应用。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开关电源管理芯片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1.开关电源管理芯片通过控制开关管的导通和截止，将直流电压转换为高频交流电压，再通过整流滤波得到稳定的直流输出电压。</a:t>
            </a:r>
          </a:p>
          <a:p>
            <a:r>
              <a:t>2.由于采用了开关技术，该类型芯片具有较高的转换效率和较小的发热量，适用于高功率应用。</a:t>
            </a:r>
          </a:p>
          <a:p>
            <a:r>
              <a:t>3.开关电源管理芯片的电路结构较为复杂，需要较多的外部元件，因此成本较高。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线性电源管理芯片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芯片类型与功能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电池管理芯片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1.电池管理芯片可以对电池进行充电、放电、保护等管理，提高电池的使用效率和安全性。</a:t>
            </a:r>
          </a:p>
          <a:p>
            <a:r>
              <a:t>2.该类型芯片需要具备高精度的测量和控制能力，以确保电池充电和放电过程的稳定性和可靠性。</a:t>
            </a:r>
          </a:p>
          <a:p>
            <a:r>
              <a:t>3.随着电动汽车和可穿戴设备等领域的快速发展，电池管理芯片的市场需求也在不断增加。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负载开关芯片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1.负载开关芯片可以控制电源的开关，实现对电路的保护和控制。</a:t>
            </a:r>
          </a:p>
          <a:p>
            <a:r>
              <a:t>2.该类型芯片需要具备快速响应和高精度的控制能力，以确保电路的稳定性和可靠性。</a:t>
            </a:r>
          </a:p>
          <a:p>
            <a:r>
              <a:t>3.随着物联网和智能家居等领域的快速发展，负载开关芯片的应用也会越来越广泛。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芯片类型与功能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LED驱动芯片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1.LED驱动芯片可以提供稳定的电流和电压，驱动LED发光。</a:t>
            </a:r>
          </a:p>
          <a:p>
            <a:r>
              <a:t>2.该类型芯片需要具备高精度的测量和控制能力，以确保LED发光的稳定性和可靠性。</a:t>
            </a:r>
          </a:p>
          <a:p>
            <a:r>
              <a:t>3.随着LED照明技术的不断发展，LED驱动芯片的市场需求也在不断增加。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电源监控芯片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1.电源监控芯片可以监测电源的工作状态，提供过压、过流等保护功能。</a:t>
            </a:r>
          </a:p>
          <a:p>
            <a:r>
              <a:t>2.该类型芯片需要具备高精度的测量和保护能力，以确保电源的稳定性和可靠性。</a:t>
            </a:r>
          </a:p>
          <a:p>
            <a:r>
              <a:t>3.随着电子设备对电源稳定性的要求不断提高，电源监控芯片的应用也会越来越广泛。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技术原理与发展趋势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电源管理芯片技术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技术原理与发展趋势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电源管理芯片技术原理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1.电源管理芯片的主要功能是实现对电源供应的高效管理和控制，以满足电子设备对电能的需求。其技术原理主要基于模拟电路、数字电路以及混合信号处理技术。</a:t>
            </a:r>
          </a:p>
          <a:p>
            <a:r>
              <a:t>2.模拟电路技术：包括电压基准、运算放大器、比较器等模块，用于处理和调控连续的模拟信号。</a:t>
            </a:r>
          </a:p>
          <a:p>
            <a:r>
              <a:t>3.数字电路技术：通过逻辑门、触发器等数字逻辑单元，实现对电源状态的精确控制和监测。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电源管理芯片技术发展趋势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1.随着移动设备和物联网设备的快速发展，电源管理芯片将更加集成化和高效化，以满足设备对电能管理的严格要求。</a:t>
            </a:r>
          </a:p>
          <a:p>
            <a:r>
              <a:t>2.新一代电源管理芯片将更加注重能源效率，实现更高效的电能转换和分配，以延长设备的使用时间。</a:t>
            </a:r>
          </a:p>
          <a:p>
            <a:r>
              <a:t>3.未来电源管理芯片将结合先进的算法和人工智能技术，实现智能电源管理，根据设备的工作状态和需求进行动态调整，提高电源的利用率和设备的性能。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电源转换效率优化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电源管理芯片技术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电源转换效率优化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电源转换效率优化的重要性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1.电源转换效率是衡量电源管理芯片性能的重要指标，提高转换效率能够减少能源浪费和热量产生。</a:t>
            </a:r>
          </a:p>
          <a:p>
            <a:r>
              <a:t>2.随着移动设备、物联网等领域的快速发展，电源管理芯片的需求量不断增加，优化电源转换效率对于提高设备性能和续航能力至关重要。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电源转换效率优化技术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1.开关电源技术：通过高速开关元器件的控制，实现高效的电能转换。</a:t>
            </a:r>
          </a:p>
          <a:p>
            <a:r>
              <a:t>2.线性电源技术：通过调节电压和电流，实现稳定的输出，同时具有较低的噪声和干扰。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电源转换效率优化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电源管理芯片架构优化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1.采用先进的制程工艺，减小芯片功耗和发热。</a:t>
            </a:r>
          </a:p>
          <a:p>
            <a:r>
              <a:t>2.优化内部电路结构，提高电源转换效率和输出稳定性。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数字电源管理技术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1.通过数字信号处理技术，实现电源管理的精确控制和智能化。</a:t>
            </a:r>
          </a:p>
          <a:p>
            <a:r>
              <a:t>2.数字电源管理技术能够提高电源转换效率，并且具有更好的可扩展性和可调性。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电源转换效率优化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电源管理芯片的发展趋势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1.集成化：电源管理芯片将集成更多的功能，提高整体效率和性能。</a:t>
            </a:r>
          </a:p>
          <a:p>
            <a:r>
              <a:t>2.智能化：借助人工智能和机器学习技术，实现电源管理的智能化和自适应调节。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电源转换效率优化的挑战与机遇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1.挑战：随着技术的不断进步，对电源管理芯片的性能和效率要求不断提高，需要克服技术瓶颈和成本压力。</a:t>
            </a:r>
          </a:p>
          <a:p>
            <a:r>
              <a:t>2.机遇：随着新能源、物联网等领域的快速发展，电源管理芯片市场将迎来新的增长机遇，通过优化电源转换效率，将为企业带来更多竞争优势和商业机会。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https://d.book118.com/895342120103011112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电源管理芯片概述</vt:lpstr>
      <vt:lpstr> 电源管理芯片概述</vt:lpstr>
      <vt:lpstr> 电源管理芯片概述</vt:lpstr>
      <vt:lpstr> 芯片类型与功能</vt:lpstr>
      <vt:lpstr> 芯片类型与功能</vt:lpstr>
      <vt:lpstr> 芯片类型与功能</vt:lpstr>
      <vt:lpstr> 芯片类型与功能</vt:lpstr>
      <vt:lpstr> 技术原理与发展趋势</vt:lpstr>
      <vt:lpstr> 技术原理与发展趋势</vt:lpstr>
      <vt:lpstr> 电源转换效率优化</vt:lpstr>
      <vt:lpstr> 电源转换效率优化</vt:lpstr>
      <vt:lpstr> 电源转换效率优化</vt:lpstr>
      <vt:lpstr> 电源转换效率优化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2024-09-18T12:56:15.929</cp:lastPrinted>
  <dcterms:created xsi:type="dcterms:W3CDTF">2024-09-18T04:56:15Z</dcterms:created>
  <dcterms:modified xsi:type="dcterms:W3CDTF">2024-09-18T04:56:18Z</dcterms:modified>
</cp:coreProperties>
</file>