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F42B-70EE-4E83-917A-1328BCBF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D16DA-B500-4BE5-BF54-124B672E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5F7EA-289C-4DC3-83B7-C98C00A8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B9C0D-2E6F-4982-884E-2C750ACE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B77FC-3671-4A7C-9AA9-822E2749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96B6E-1D10-48FC-891B-36392D005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5F70D-459C-4978-ACD7-77ADD3E4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28D95-6FAF-4944-9D17-DEBC2A2CA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D6FA3-6192-40D9-BB60-1CCA024B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D6448-93E3-4CB1-9AA6-619366D8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707B5-33C9-4A12-917B-82B8D681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41321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县人社局劳资纠纷分析报告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劳资纠纷类型分析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劳资纠纷处理建议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2" r="1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分析县人社局近年来处理的劳资纠纷案例，找出问题根源，提出解决方案，以减少劳资纠纷的发生，促进企业和谐发展。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随着经济的快速发展，劳资纠纷问题日益突出，对企业和社会的稳定产生了不良影响。县人社局作为劳动关系的协调和管理部门，有责任对劳资纠纷进行深入分析和研究。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劳资纠纷是指劳动者与雇主之间的权益冲突，包括工资待遇、工作时间、劳动安全等方面的争议。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常见的劳资纠纷类型包括工资纠纷、工伤赔偿纠纷、解除劳动合同纠纷等。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劳资纠纷具有复杂性和多样性，涉及法律、经济、社会等多方面因素，解决难度较大。同时，劳资纠纷对企业和社会的稳定产生较大影响，需要及时妥善处理。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劳资纠纷概述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劳资纠纷类型分析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企业未能按时支付员工工资，导致员工生活困难，引发纠纷。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企业支付给员工的工资低于当地最低工资标准，违反了劳动法规定。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工资纠纷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工资低于最低工资标准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工资拖欠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57" r="30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企业未为员工购买工伤保险或购买不足额，导致员工在工作中受伤后无法得到足够的赔偿。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工伤认定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企业未按照国家规定的工伤赔偿标准给予员工赔偿，导致员工无法得到应有的保障。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工伤赔偿纠纷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解除劳动合同纠纷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经济补偿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企业在解除劳动合同时未按照国家规定给予员工经济补偿，导致员工权益受损。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企业违反劳动合同中的条款，单方面解除合同或变更合同内容，侵犯了员工的合法权益。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企业未按照国家规定支付员工的加班费，导致员工权益受损。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社保缴纳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企业未按照国家规定为员工缴纳社会保险费用，导致员工在需要时无法享受社保待遇。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222" b="222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其他类型纠纷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劳资纠纷原因分析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部分企业未能按时支付员工工资，导致员工生活困难，引发纠纷。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工资拖欠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同工不同酬或工资低于当地最低工资标准，使员工感到不公平，从而引发纠纷。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工资不公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工资待遇问题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https://d.book118.com/895344132134011110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2024-09-15T16:47:38.017</cp:lastPrinted>
  <dcterms:created xsi:type="dcterms:W3CDTF">2024-09-15T08:47:38Z</dcterms:created>
  <dcterms:modified xsi:type="dcterms:W3CDTF">2024-09-15T08:47:40Z</dcterms:modified>
</cp:coreProperties>
</file>