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41B1A-CB56-47EE-BD28-208513515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B9714-8ACE-4316-90E1-86718EBEA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5A9EC-1243-47A0-88C8-86FE55017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653701-3B90-41C0-9D17-8D56843AC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0B181F-06E5-40C1-99AE-3E9332BB3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651A57-7223-4CBE-AAF5-8919F90E9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FD06E2-D94D-4398-B9CA-E77A456B4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978846-2903-40A8-BC2F-5070FE95D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136C8-2F16-4510-A9F1-1B3C3A004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0EB43-5BED-4C0A-AD7B-1C862A563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6F41A-369E-411F-9D59-9860107A8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34423033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负载均衡优化策略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负载均衡概述与重要性
 常见的负载均衡算法
 负载均衡的实现方式与技术
 负载均衡面临的挑战与优化思路
 服务器性能评估与调度策略
 数据一致性保障与高可用设计
 安全性与可扩展性考虑
 总结与展望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负载均衡概述与重要性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负载均衡优化策略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负载均衡概述与重要性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1.负载均衡定义：负载均衡是一种计算机网络技术，通过将多个服务器或多个网络资源的工作量进行分配，以优化资源利用率，提高网络性能和服务质量。</a:t>
            </a:r>
          </a:p>
          <a:p>
            <a:r>
              <a:t>2.负载均衡目的：避免单个服务器过载，确保系统高可用性，提供更好的用户体验。</a:t>
            </a:r>
          </a:p>
          <a:p>
            <a:r>
              <a:t>3.负载均衡类型：软件负载均衡和硬件负载均衡。</a:t>
            </a:r>
          </a:p>
          <a:p>
            <a:r>
              <a:t>负载均衡通过将请求分布到多个服务器，确保每个服务器都得到合理的工作量，避免过载和宕机。随着网络技术的发展，负载均衡技术不断提高，成为保障系统稳定性和性能的重要手段。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负载均衡的重要性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1.提高系统可用性：通过避免服务器过载和宕机，负载均衡提高了系统的可用性。</a:t>
            </a:r>
          </a:p>
          <a:p>
            <a:r>
              <a:t>2.优化资源利用率：负载均衡有效分配服务器资源，提高了资源利用率。</a:t>
            </a:r>
          </a:p>
          <a:p>
            <a:r>
              <a:t>3.增强扩展性：负载均衡使得系统更容易扩展，适应不断增长的用户需求。</a:t>
            </a:r>
          </a:p>
          <a:p>
            <a:r>
              <a:t>随着网络应用的复杂性和用户需求的增长，负载均衡的重要性愈发凸显。它不仅能够提高系统的性能和可用性，还能够为未来扩展提供坚实的基础。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常见的负载均衡算法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负载均衡优化策略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常见的负载均衡算法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轮询算法（RoundRobin）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1.将请求按顺序分配给每个服务器，实现简单的负载均衡。</a:t>
            </a:r>
          </a:p>
          <a:p>
            <a:r>
              <a:t>2.确保每个服务器都得到一定量的请求，避免某些服务器过载。</a:t>
            </a:r>
          </a:p>
          <a:p>
            <a:r>
              <a:t>3.适用于服务器性能相近的场景，但在服务器性能差异较大时可能导致性能浪费。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随机算法（Random）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1.随机选择服务器来处理请求，实现负载均衡。</a:t>
            </a:r>
          </a:p>
          <a:p>
            <a:r>
              <a:t>2.在一定程度上减轻了服务器的压力，提高了系统的可用性。</a:t>
            </a:r>
          </a:p>
          <a:p>
            <a:r>
              <a:t>3.但在服务器性能差异较大时，可能导致性能不佳的服务器处理更多的请求。</a:t>
            </a:r>
          </a:p>
          <a:p>
            <a:r>
              <a:t>---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常见的负载均衡算法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加权轮询算法（WeightedRoundRobin）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1.根据服务器的性能权重来分配请求，实现更精细的负载均衡。</a:t>
            </a:r>
          </a:p>
          <a:p>
            <a:r>
              <a:t>2.高性能的服务器将处理更多的请求，提高了整体性能。</a:t>
            </a:r>
          </a:p>
          <a:p>
            <a:r>
              <a:t>3.需要准确评估服务器的性能权重，以避免性能浪费或过载。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加权随机算法（WeightedRandom）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1.根据服务器的性能权重来随机选择服务器，实现负载均衡。</a:t>
            </a:r>
          </a:p>
          <a:p>
            <a:r>
              <a:t>2.在保持负载均衡的同时，考虑了服务器的性能差异。</a:t>
            </a:r>
          </a:p>
          <a:p>
            <a:r>
              <a:t>3.需要定期更新服务器的性能权重，以确保算法的有效性。</a:t>
            </a:r>
          </a:p>
          <a:p>
            <a:r>
              <a:t>---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常见的负载均衡算法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最少连接算法（LeastConnections）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1.将请求分配给当前连接数最少的服务器，实现动态负载均衡。</a:t>
            </a:r>
          </a:p>
          <a:p>
            <a:r>
              <a:t>2.能够实时地根据服务器的负载情况调整请求分配，提高系统性能。</a:t>
            </a:r>
          </a:p>
          <a:p>
            <a:r>
              <a:t>3.适用于请求处理时间长短不一的场景，但可能需要额外的监控和管理。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源地址哈希算法（SourceHash）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1.根据请求源IP地址进行哈希计算，将请求分配给特定的服务器。</a:t>
            </a:r>
          </a:p>
          <a:p>
            <a:r>
              <a:t>2.能够在一定程度上保持同一用户的请求被分配给同一服务器，提高用户体验。</a:t>
            </a:r>
          </a:p>
          <a:p>
            <a:r>
              <a:t>3.但可能导致某些服务器过载，尤其在用户分布不均的情况下。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负载均衡的实现方式与技术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负载均衡优化策略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负载均衡的实现方式与技术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服务器集群技术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1.服务器集群是将多台服务器组成一个整体，对外提供服务，通过负载均衡技术分配请求到不同的服务器上处理，从而提高整体处理能力和可用性。</a:t>
            </a:r>
          </a:p>
          <a:p>
            <a:r>
              <a:t>2.常见的服务器集群技术包括：负载均衡器集群、应用服务器集群、数据库集群等，不同的集群技术针对不同的应用场景和负载类型。</a:t>
            </a:r>
          </a:p>
          <a:p>
            <a:r>
              <a:t>3.服务器集群技术需要考虑负载均衡算法、会话保持、故障转移等方面的实现，以确保服务的稳定性和可用性。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负载均衡算法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1.负载均衡算法是将请求分配到不同服务器的算法，常见的负载均衡算法包括：轮询、随机、加权轮询、加权随机等。</a:t>
            </a:r>
          </a:p>
          <a:p>
            <a:r>
              <a:t>2.不同的负载均衡算法有不同的优缺点和适用场景，需要根据实际情况进行选择和优化。</a:t>
            </a:r>
          </a:p>
          <a:p>
            <a:r>
              <a:t>3.负载均衡算法需要考虑服务器的性能和负载情况，以及请求的特征和分布，以确保分配合理性和公平性。</a:t>
            </a:r>
          </a:p>
          <a:p>
            <a:r>
              <a:t>---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负载均衡的实现方式与技术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1.会话保持是指在负载均衡过程中，保证同一个用户的请求被分配到同一台服务器上处理，以保证用户会话的连续性和一致性。</a:t>
            </a:r>
          </a:p>
          <a:p>
            <a:r>
              <a:t>2.常见的会话保持技术包括：基于客户端IP地址的会话保持、基于Cookie的会话保持等。</a:t>
            </a:r>
          </a:p>
          <a:p>
            <a:r>
              <a:t>3.会话保持技术需要考虑用户的隐私和安全，以及服务器的负载和性能，以避免会话劫持和服务器过载等问题。</a:t>
            </a:r>
          </a:p>
          <a:p>
            <a:r>
              <a:t>---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故障转移技术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1.故障转移是指在服务器出现故障时，将请求转移到其他可用服务器上处理，以保证服务的连续性和可用性。</a:t>
            </a:r>
          </a:p>
          <a:p>
            <a:r>
              <a:t>2.常见的故障转移技术包括：基于心跳检测的故障转移、基于负载均衡器检测的故障转移等。</a:t>
            </a:r>
          </a:p>
          <a:p>
            <a:r>
              <a:t>3.故障转移技术需要考虑故障的及时发现和处理，以及转移过程中的数据一致性和完整性，以避免数据丢失和服务中断等问题。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会话保持技术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负载均衡面临的挑战与优化思路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负载均衡优化策略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负载均衡面临的挑战与优化思路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流量模式的复杂性与动态性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1.随着网络应用的复杂性增加，流量模式变得越来越难以预测和管控，这为负载均衡带来了极大的挑战。</a:t>
            </a:r>
          </a:p>
          <a:p>
            <a:r>
              <a:t>2.负载均衡策略需要能够适应流量的动态变化，实时调整资源分配以保证系统性能。</a:t>
            </a:r>
          </a:p>
          <a:p>
            <a:r>
              <a:t>3.利用机器学习和数据分析技术，可以更有效地解析流量模式，从而优化负载均衡策略。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异构资源的调度与优化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1.在分布式系统中，资源类型和性能各异，如何合理分配资源以实现负载均衡是一大难题。</a:t>
            </a:r>
          </a:p>
          <a:p>
            <a:r>
              <a:t>2.需要考虑资源的实时状态和任务需求，实现动态的资源调度和分配。</a:t>
            </a:r>
          </a:p>
          <a:p>
            <a:r>
              <a:t>3.通过应用人工智能和启发式算法，可以提升资源调度的效率和准确性，进一步优化负载均衡效果。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负载均衡面临的挑战与优化思路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安全与隐私的挑战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1.负载均衡过程中可能涉及敏感数据和隐私信息，如何保证数据安全是一个重要问题。</a:t>
            </a:r>
          </a:p>
          <a:p>
            <a:r>
              <a:t>2.需要设计和实施强大的加密和认证机制，以防止数据泄露和攻击。</a:t>
            </a:r>
          </a:p>
          <a:p>
            <a:r>
              <a:t>3.在保证安全性的同时，也需要考虑加密和解密过程对系统性能的影响。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云计算环境中的负载均衡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1.云计算环境中，资源的虚拟化和动态伸缩性给负载均衡带来了新的挑战。</a:t>
            </a:r>
          </a:p>
          <a:p>
            <a:r>
              <a:t>2.需要设计能够自适应云环境特性的负载均衡策略，以实现高效资源利用和系统性能。</a:t>
            </a:r>
          </a:p>
          <a:p>
            <a:r>
              <a:t>3.通过应用先进的调度算法和云平台管理工具，可以提升云计算环境中的负载均衡效果。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负载均衡面临的挑战与优化思路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负载均衡的可伸缩性与可扩展性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1.随着系统规模的不断扩大，负载均衡策略需要具备良好的可伸缩性和可扩展性。</a:t>
            </a:r>
          </a:p>
          <a:p>
            <a:r>
              <a:t>2.需要设计和实施能够应对大规模并发请求的负载均衡架构，以保证系统性能和稳定性。</a:t>
            </a:r>
          </a:p>
          <a:p>
            <a:r>
              <a:t>3.通过应用微服务架构和容器化技术，可以提升负载均衡系统的可伸缩性和可扩展性。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负载均衡的实时监控与调试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1.对负载均衡系统进行实时监控和调试，是保证系统稳定性和性能的关键。</a:t>
            </a:r>
          </a:p>
          <a:p>
            <a:r>
              <a:t>2.需要建立全面的监控体系，实时收集和分析系统状态数据，及时发现和解决问题。</a:t>
            </a:r>
          </a:p>
          <a:p>
            <a:r>
              <a:t>3.通过应用先进的监控工具和调试技术，可以提升负载均衡系统的可维护性和可靠性。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https://d.book118.com/895344230333011100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负载均衡概述与重要性</vt:lpstr>
      <vt:lpstr> 负载均衡概述与重要性</vt:lpstr>
      <vt:lpstr> 常见的负载均衡算法</vt:lpstr>
      <vt:lpstr> 常见的负载均衡算法</vt:lpstr>
      <vt:lpstr> 常见的负载均衡算法</vt:lpstr>
      <vt:lpstr> 常见的负载均衡算法</vt:lpstr>
      <vt:lpstr> 负载均衡的实现方式与技术</vt:lpstr>
      <vt:lpstr> 负载均衡的实现方式与技术</vt:lpstr>
      <vt:lpstr> 负载均衡的实现方式与技术</vt:lpstr>
      <vt:lpstr> 负载均衡面临的挑战与优化思路</vt:lpstr>
      <vt:lpstr> 负载均衡面临的挑战与优化思路</vt:lpstr>
      <vt:lpstr> 负载均衡面临的挑战与优化思路</vt:lpstr>
      <vt:lpstr> 负载均衡面临的挑战与优化思路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2024-09-09T00:40:03.825</cp:lastPrinted>
  <dcterms:created xsi:type="dcterms:W3CDTF">2024-09-08T16:40:03Z</dcterms:created>
  <dcterms:modified xsi:type="dcterms:W3CDTF">2024-09-08T16:40:06Z</dcterms:modified>
</cp:coreProperties>
</file>