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75109-85BC-4312-9D69-1448AD7E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05BC7-9DF2-4100-AC5A-63A0C36D7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435D8-0068-4B23-9B89-7C099375D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CC63B-B383-4C06-A742-EE2409187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A40697-0C45-4ABA-8888-7AEE8D880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4F96F-E84C-43D1-B9C2-8B69A4CDA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9D59F-C7AE-40A0-912C-11C0381A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6514E-E285-438A-88A4-8DEAD0DC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B8519-B249-4184-896A-B0998F642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15289-D8A2-47A1-AC6E-E90B38630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0778F-9825-4B10-BD69-A3C03050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8422409" y="1165018"/>
            <a:ext cx="3769585" cy="5156200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539102" y="1390903"/>
            <a:ext cx="3535679" cy="975360"/>
          </a:xfrm>
          <a:custGeom>
            <a:rect l="l" t="t" r="r" b="b"/>
            <a:pathLst>
              <a:path w="3535679" h="975360">
                <a:moveTo>
                  <a:pt x="3535400" y="487680"/>
                </a:moveTo>
                <a:lnTo>
                  <a:pt x="3533165" y="440715"/>
                </a:lnTo>
                <a:lnTo>
                  <a:pt x="3526599" y="395020"/>
                </a:lnTo>
                <a:lnTo>
                  <a:pt x="3515918" y="350774"/>
                </a:lnTo>
                <a:lnTo>
                  <a:pt x="3501313" y="308216"/>
                </a:lnTo>
                <a:lnTo>
                  <a:pt x="3482987" y="267525"/>
                </a:lnTo>
                <a:lnTo>
                  <a:pt x="3461156" y="228917"/>
                </a:lnTo>
                <a:lnTo>
                  <a:pt x="3436023" y="192595"/>
                </a:lnTo>
                <a:lnTo>
                  <a:pt x="3407778" y="158762"/>
                </a:lnTo>
                <a:lnTo>
                  <a:pt x="3376638" y="127622"/>
                </a:lnTo>
                <a:lnTo>
                  <a:pt x="3342805" y="99377"/>
                </a:lnTo>
                <a:lnTo>
                  <a:pt x="3306483" y="74244"/>
                </a:lnTo>
                <a:lnTo>
                  <a:pt x="3267875" y="52412"/>
                </a:lnTo>
                <a:lnTo>
                  <a:pt x="3227184" y="34086"/>
                </a:lnTo>
                <a:lnTo>
                  <a:pt x="3184626" y="19481"/>
                </a:lnTo>
                <a:lnTo>
                  <a:pt x="3140379" y="8801"/>
                </a:lnTo>
                <a:lnTo>
                  <a:pt x="3094685" y="2235"/>
                </a:lnTo>
                <a:lnTo>
                  <a:pt x="3047720" y="0"/>
                </a:lnTo>
                <a:lnTo>
                  <a:pt x="3006077" y="1981"/>
                </a:lnTo>
                <a:lnTo>
                  <a:pt x="529297" y="1981"/>
                </a:lnTo>
                <a:lnTo>
                  <a:pt x="487680" y="0"/>
                </a:lnTo>
                <a:lnTo>
                  <a:pt x="440715" y="2235"/>
                </a:lnTo>
                <a:lnTo>
                  <a:pt x="395008" y="8801"/>
                </a:lnTo>
                <a:lnTo>
                  <a:pt x="350774" y="19481"/>
                </a:lnTo>
                <a:lnTo>
                  <a:pt x="308216" y="34086"/>
                </a:lnTo>
                <a:lnTo>
                  <a:pt x="267525" y="52412"/>
                </a:lnTo>
                <a:lnTo>
                  <a:pt x="228917" y="74244"/>
                </a:lnTo>
                <a:lnTo>
                  <a:pt x="192595" y="99377"/>
                </a:lnTo>
                <a:lnTo>
                  <a:pt x="158762" y="127622"/>
                </a:lnTo>
                <a:lnTo>
                  <a:pt x="127622" y="158762"/>
                </a:lnTo>
                <a:lnTo>
                  <a:pt x="99377" y="192595"/>
                </a:lnTo>
                <a:lnTo>
                  <a:pt x="74244" y="228917"/>
                </a:lnTo>
                <a:lnTo>
                  <a:pt x="52412" y="267525"/>
                </a:lnTo>
                <a:lnTo>
                  <a:pt x="34086" y="308216"/>
                </a:lnTo>
                <a:lnTo>
                  <a:pt x="19481" y="350774"/>
                </a:lnTo>
                <a:lnTo>
                  <a:pt x="8801" y="395008"/>
                </a:lnTo>
                <a:lnTo>
                  <a:pt x="2235" y="440715"/>
                </a:lnTo>
                <a:lnTo>
                  <a:pt x="0" y="487680"/>
                </a:lnTo>
                <a:lnTo>
                  <a:pt x="2235" y="534657"/>
                </a:lnTo>
                <a:lnTo>
                  <a:pt x="8788" y="580351"/>
                </a:lnTo>
                <a:lnTo>
                  <a:pt x="19481" y="624586"/>
                </a:lnTo>
                <a:lnTo>
                  <a:pt x="34086" y="667156"/>
                </a:lnTo>
                <a:lnTo>
                  <a:pt x="52400" y="707847"/>
                </a:lnTo>
                <a:lnTo>
                  <a:pt x="74244" y="746455"/>
                </a:lnTo>
                <a:lnTo>
                  <a:pt x="99377" y="782777"/>
                </a:lnTo>
                <a:lnTo>
                  <a:pt x="127622" y="816610"/>
                </a:lnTo>
                <a:lnTo>
                  <a:pt x="158762" y="847750"/>
                </a:lnTo>
                <a:lnTo>
                  <a:pt x="192595" y="875982"/>
                </a:lnTo>
                <a:lnTo>
                  <a:pt x="228917" y="901128"/>
                </a:lnTo>
                <a:lnTo>
                  <a:pt x="267525" y="922959"/>
                </a:lnTo>
                <a:lnTo>
                  <a:pt x="308203" y="941285"/>
                </a:lnTo>
                <a:lnTo>
                  <a:pt x="350774" y="955890"/>
                </a:lnTo>
                <a:lnTo>
                  <a:pt x="395008" y="966571"/>
                </a:lnTo>
                <a:lnTo>
                  <a:pt x="440715" y="973137"/>
                </a:lnTo>
                <a:lnTo>
                  <a:pt x="487680" y="975360"/>
                </a:lnTo>
                <a:lnTo>
                  <a:pt x="529272" y="973391"/>
                </a:lnTo>
                <a:lnTo>
                  <a:pt x="3006102" y="973391"/>
                </a:lnTo>
                <a:lnTo>
                  <a:pt x="3047720" y="975360"/>
                </a:lnTo>
                <a:lnTo>
                  <a:pt x="3094685" y="973137"/>
                </a:lnTo>
                <a:lnTo>
                  <a:pt x="3140379" y="966571"/>
                </a:lnTo>
                <a:lnTo>
                  <a:pt x="3184626" y="955890"/>
                </a:lnTo>
                <a:lnTo>
                  <a:pt x="3227184" y="941285"/>
                </a:lnTo>
                <a:lnTo>
                  <a:pt x="3267875" y="922959"/>
                </a:lnTo>
                <a:lnTo>
                  <a:pt x="3306483" y="901128"/>
                </a:lnTo>
                <a:lnTo>
                  <a:pt x="3342805" y="875995"/>
                </a:lnTo>
                <a:lnTo>
                  <a:pt x="3376638" y="847750"/>
                </a:lnTo>
                <a:lnTo>
                  <a:pt x="3407778" y="816610"/>
                </a:lnTo>
                <a:lnTo>
                  <a:pt x="3436023" y="782777"/>
                </a:lnTo>
                <a:lnTo>
                  <a:pt x="3461156" y="746455"/>
                </a:lnTo>
                <a:lnTo>
                  <a:pt x="3482987" y="707847"/>
                </a:lnTo>
                <a:lnTo>
                  <a:pt x="3501313" y="667156"/>
                </a:lnTo>
                <a:lnTo>
                  <a:pt x="3515918" y="624586"/>
                </a:lnTo>
                <a:lnTo>
                  <a:pt x="3526599" y="580351"/>
                </a:lnTo>
                <a:lnTo>
                  <a:pt x="3533165" y="534657"/>
                </a:lnTo>
                <a:lnTo>
                  <a:pt x="3535400" y="48768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530710" y="774551"/>
            <a:ext cx="493417" cy="493416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10591665" y="5593079"/>
            <a:ext cx="689836" cy="68983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12" Type="http://schemas.openxmlformats.org/officeDocument/2006/relationships/image" Target="../media/image18.png" /><Relationship Id="rId13" Type="http://schemas.openxmlformats.org/officeDocument/2006/relationships/image" Target="../media/image19.png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20.jpe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12" Type="http://schemas.openxmlformats.org/officeDocument/2006/relationships/image" Target="../media/image16.png" /><Relationship Id="rId13" Type="http://schemas.openxmlformats.org/officeDocument/2006/relationships/image" Target="../media/image17.png" /><Relationship Id="rId14" Type="http://schemas.openxmlformats.org/officeDocument/2006/relationships/image" Target="../media/image18.png" /><Relationship Id="rId15" Type="http://schemas.openxmlformats.org/officeDocument/2006/relationships/image" Target="../media/image19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5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14" Type="http://schemas.openxmlformats.org/officeDocument/2006/relationships/image" Target="../media/image16.png" /><Relationship Id="rId15" Type="http://schemas.openxmlformats.org/officeDocument/2006/relationships/image" Target="../media/image17.png" /><Relationship Id="rId16" Type="http://schemas.openxmlformats.org/officeDocument/2006/relationships/image" Target="../media/image18.png" /><Relationship Id="rId17" Type="http://schemas.openxmlformats.org/officeDocument/2006/relationships/image" Target="../media/image19.png" /><Relationship Id="rId2" Type="http://schemas.openxmlformats.org/officeDocument/2006/relationships/image" Target="../media/image26.png" /><Relationship Id="rId3" Type="http://schemas.openxmlformats.org/officeDocument/2006/relationships/image" Target="../media/image27.png" /><Relationship Id="rId4" Type="http://schemas.openxmlformats.org/officeDocument/2006/relationships/image" Target="../media/image28.png" /><Relationship Id="rId5" Type="http://schemas.openxmlformats.org/officeDocument/2006/relationships/image" Target="../media/image29.png" /><Relationship Id="rId6" Type="http://schemas.openxmlformats.org/officeDocument/2006/relationships/image" Target="../media/image30.png" /><Relationship Id="rId7" Type="http://schemas.openxmlformats.org/officeDocument/2006/relationships/image" Target="../media/image31.png" /><Relationship Id="rId8" Type="http://schemas.openxmlformats.org/officeDocument/2006/relationships/image" Target="../media/image32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12" Type="http://schemas.openxmlformats.org/officeDocument/2006/relationships/image" Target="../media/image18.png" /><Relationship Id="rId13" Type="http://schemas.openxmlformats.org/officeDocument/2006/relationships/image" Target="../media/image19.png" /><Relationship Id="rId2" Type="http://schemas.openxmlformats.org/officeDocument/2006/relationships/image" Target="../media/image33.png" /><Relationship Id="rId3" Type="http://schemas.openxmlformats.org/officeDocument/2006/relationships/image" Target="../media/image34.png" /><Relationship Id="rId4" Type="http://schemas.openxmlformats.org/officeDocument/2006/relationships/image" Target="../media/image35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12" Type="http://schemas.openxmlformats.org/officeDocument/2006/relationships/image" Target="../media/image18.png" /><Relationship Id="rId13" Type="http://schemas.openxmlformats.org/officeDocument/2006/relationships/image" Target="../media/image19.png" /><Relationship Id="rId2" Type="http://schemas.openxmlformats.org/officeDocument/2006/relationships/image" Target="../media/image36.png" /><Relationship Id="rId3" Type="http://schemas.openxmlformats.org/officeDocument/2006/relationships/image" Target="../media/image37.png" /><Relationship Id="rId4" Type="http://schemas.openxmlformats.org/officeDocument/2006/relationships/image" Target="../media/image38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021200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27410" y="1848997"/>
            <a:ext cx="46259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/>
              <a:t>精致女孩计划书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7490" y="810387"/>
            <a:ext cx="5298440" cy="5295900"/>
            <a:chOff x="297490" y="810387"/>
            <a:chExt cx="5298440" cy="5295900"/>
          </a:xfrm>
        </p:grpSpPr>
        <p:sp>
          <p:nvSpPr>
            <p:cNvPr id="3" name="object 3"/>
            <p:cNvSpPr/>
            <p:nvPr/>
          </p:nvSpPr>
          <p:spPr>
            <a:xfrm>
              <a:off x="297490" y="810387"/>
              <a:ext cx="5298440" cy="5295900"/>
            </a:xfrm>
            <a:custGeom>
              <a:rect l="l" t="t" r="r" b="b"/>
              <a:pathLst>
                <a:path w="5298440" h="5295900">
                  <a:moveTo>
                    <a:pt x="2934605" y="12700"/>
                  </a:moveTo>
                  <a:lnTo>
                    <a:pt x="2363567" y="12700"/>
                  </a:lnTo>
                  <a:lnTo>
                    <a:pt x="2410586" y="0"/>
                  </a:lnTo>
                  <a:lnTo>
                    <a:pt x="2887587" y="0"/>
                  </a:lnTo>
                  <a:lnTo>
                    <a:pt x="2934605" y="12700"/>
                  </a:lnTo>
                  <a:close/>
                </a:path>
                <a:path w="5298440" h="5295900">
                  <a:moveTo>
                    <a:pt x="3027903" y="25400"/>
                  </a:moveTo>
                  <a:lnTo>
                    <a:pt x="2270269" y="25400"/>
                  </a:lnTo>
                  <a:lnTo>
                    <a:pt x="2316792" y="12700"/>
                  </a:lnTo>
                  <a:lnTo>
                    <a:pt x="2981380" y="12700"/>
                  </a:lnTo>
                  <a:lnTo>
                    <a:pt x="3027903" y="25400"/>
                  </a:lnTo>
                  <a:close/>
                </a:path>
                <a:path w="5298440" h="5295900">
                  <a:moveTo>
                    <a:pt x="3120167" y="38100"/>
                  </a:moveTo>
                  <a:lnTo>
                    <a:pt x="2178005" y="38100"/>
                  </a:lnTo>
                  <a:lnTo>
                    <a:pt x="2224004" y="25400"/>
                  </a:lnTo>
                  <a:lnTo>
                    <a:pt x="3074168" y="25400"/>
                  </a:lnTo>
                  <a:lnTo>
                    <a:pt x="3120167" y="38100"/>
                  </a:lnTo>
                  <a:close/>
                </a:path>
                <a:path w="5298440" h="5295900">
                  <a:moveTo>
                    <a:pt x="3165897" y="5245100"/>
                  </a:moveTo>
                  <a:lnTo>
                    <a:pt x="2132281" y="5245100"/>
                  </a:lnTo>
                  <a:lnTo>
                    <a:pt x="1691635" y="5118100"/>
                  </a:lnTo>
                  <a:lnTo>
                    <a:pt x="1649391" y="5092700"/>
                  </a:lnTo>
                  <a:lnTo>
                    <a:pt x="1565990" y="5067300"/>
                  </a:lnTo>
                  <a:lnTo>
                    <a:pt x="1484086" y="5016500"/>
                  </a:lnTo>
                  <a:lnTo>
                    <a:pt x="1443714" y="5003800"/>
                  </a:lnTo>
                  <a:lnTo>
                    <a:pt x="1403738" y="4978400"/>
                  </a:lnTo>
                  <a:lnTo>
                    <a:pt x="1364166" y="4965700"/>
                  </a:lnTo>
                  <a:lnTo>
                    <a:pt x="1286260" y="4914900"/>
                  </a:lnTo>
                  <a:lnTo>
                    <a:pt x="1210054" y="4864100"/>
                  </a:lnTo>
                  <a:lnTo>
                    <a:pt x="1135607" y="4813300"/>
                  </a:lnTo>
                  <a:lnTo>
                    <a:pt x="1062975" y="4762500"/>
                  </a:lnTo>
                  <a:lnTo>
                    <a:pt x="992218" y="4711700"/>
                  </a:lnTo>
                  <a:lnTo>
                    <a:pt x="957560" y="4686300"/>
                  </a:lnTo>
                  <a:lnTo>
                    <a:pt x="923393" y="4648200"/>
                  </a:lnTo>
                  <a:lnTo>
                    <a:pt x="889722" y="4622800"/>
                  </a:lnTo>
                  <a:lnTo>
                    <a:pt x="856557" y="4597400"/>
                  </a:lnTo>
                  <a:lnTo>
                    <a:pt x="823904" y="4559300"/>
                  </a:lnTo>
                  <a:lnTo>
                    <a:pt x="791769" y="4533900"/>
                  </a:lnTo>
                  <a:lnTo>
                    <a:pt x="760161" y="4495800"/>
                  </a:lnTo>
                  <a:lnTo>
                    <a:pt x="729087" y="4470400"/>
                  </a:lnTo>
                  <a:lnTo>
                    <a:pt x="698554" y="4432300"/>
                  </a:lnTo>
                  <a:lnTo>
                    <a:pt x="668568" y="4406900"/>
                  </a:lnTo>
                  <a:lnTo>
                    <a:pt x="639138" y="4368800"/>
                  </a:lnTo>
                  <a:lnTo>
                    <a:pt x="610271" y="4330700"/>
                  </a:lnTo>
                  <a:lnTo>
                    <a:pt x="581974" y="4305300"/>
                  </a:lnTo>
                  <a:lnTo>
                    <a:pt x="554253" y="4267200"/>
                  </a:lnTo>
                  <a:lnTo>
                    <a:pt x="527117" y="4229100"/>
                  </a:lnTo>
                  <a:lnTo>
                    <a:pt x="500573" y="4191000"/>
                  </a:lnTo>
                  <a:lnTo>
                    <a:pt x="474627" y="4152900"/>
                  </a:lnTo>
                  <a:lnTo>
                    <a:pt x="449287" y="4114800"/>
                  </a:lnTo>
                  <a:lnTo>
                    <a:pt x="424561" y="4076700"/>
                  </a:lnTo>
                  <a:lnTo>
                    <a:pt x="400455" y="4038600"/>
                  </a:lnTo>
                  <a:lnTo>
                    <a:pt x="376976" y="4000500"/>
                  </a:lnTo>
                  <a:lnTo>
                    <a:pt x="354133" y="3962400"/>
                  </a:lnTo>
                  <a:lnTo>
                    <a:pt x="331932" y="3924300"/>
                  </a:lnTo>
                  <a:lnTo>
                    <a:pt x="310380" y="3886200"/>
                  </a:lnTo>
                  <a:lnTo>
                    <a:pt x="289485" y="3848100"/>
                  </a:lnTo>
                  <a:lnTo>
                    <a:pt x="269254" y="3810000"/>
                  </a:lnTo>
                  <a:lnTo>
                    <a:pt x="249695" y="3771900"/>
                  </a:lnTo>
                  <a:lnTo>
                    <a:pt x="230813" y="3721100"/>
                  </a:lnTo>
                  <a:lnTo>
                    <a:pt x="212617" y="3683000"/>
                  </a:lnTo>
                  <a:lnTo>
                    <a:pt x="195114" y="3644900"/>
                  </a:lnTo>
                  <a:lnTo>
                    <a:pt x="178312" y="3594100"/>
                  </a:lnTo>
                  <a:lnTo>
                    <a:pt x="162216" y="3556000"/>
                  </a:lnTo>
                  <a:lnTo>
                    <a:pt x="146835" y="3517900"/>
                  </a:lnTo>
                  <a:lnTo>
                    <a:pt x="132176" y="3467100"/>
                  </a:lnTo>
                  <a:lnTo>
                    <a:pt x="118246" y="3429000"/>
                  </a:lnTo>
                  <a:lnTo>
                    <a:pt x="105053" y="3378200"/>
                  </a:lnTo>
                  <a:lnTo>
                    <a:pt x="92602" y="3340100"/>
                  </a:lnTo>
                  <a:lnTo>
                    <a:pt x="80903" y="3289300"/>
                  </a:lnTo>
                  <a:lnTo>
                    <a:pt x="69962" y="3251200"/>
                  </a:lnTo>
                  <a:lnTo>
                    <a:pt x="59786" y="3200400"/>
                  </a:lnTo>
                  <a:lnTo>
                    <a:pt x="50382" y="3162300"/>
                  </a:lnTo>
                  <a:lnTo>
                    <a:pt x="41758" y="3111500"/>
                  </a:lnTo>
                  <a:lnTo>
                    <a:pt x="33921" y="3073400"/>
                  </a:lnTo>
                  <a:lnTo>
                    <a:pt x="26879" y="3022600"/>
                  </a:lnTo>
                  <a:lnTo>
                    <a:pt x="20637" y="2971800"/>
                  </a:lnTo>
                  <a:lnTo>
                    <a:pt x="15205" y="2933700"/>
                  </a:lnTo>
                  <a:lnTo>
                    <a:pt x="10588" y="2882900"/>
                  </a:lnTo>
                  <a:lnTo>
                    <a:pt x="6795" y="2832100"/>
                  </a:lnTo>
                  <a:lnTo>
                    <a:pt x="3832" y="2781300"/>
                  </a:lnTo>
                  <a:lnTo>
                    <a:pt x="1706" y="2743200"/>
                  </a:lnTo>
                  <a:lnTo>
                    <a:pt x="425" y="2692400"/>
                  </a:lnTo>
                  <a:lnTo>
                    <a:pt x="0" y="2641600"/>
                  </a:lnTo>
                  <a:lnTo>
                    <a:pt x="428" y="2590800"/>
                  </a:lnTo>
                  <a:lnTo>
                    <a:pt x="1708" y="2552700"/>
                  </a:lnTo>
                  <a:lnTo>
                    <a:pt x="3834" y="2501900"/>
                  </a:lnTo>
                  <a:lnTo>
                    <a:pt x="6797" y="2451100"/>
                  </a:lnTo>
                  <a:lnTo>
                    <a:pt x="10590" y="2400300"/>
                  </a:lnTo>
                  <a:lnTo>
                    <a:pt x="15207" y="2362200"/>
                  </a:lnTo>
                  <a:lnTo>
                    <a:pt x="20639" y="2311400"/>
                  </a:lnTo>
                  <a:lnTo>
                    <a:pt x="26881" y="2260600"/>
                  </a:lnTo>
                  <a:lnTo>
                    <a:pt x="33923" y="2222500"/>
                  </a:lnTo>
                  <a:lnTo>
                    <a:pt x="41760" y="2171700"/>
                  </a:lnTo>
                  <a:lnTo>
                    <a:pt x="50384" y="2120900"/>
                  </a:lnTo>
                  <a:lnTo>
                    <a:pt x="59787" y="2082800"/>
                  </a:lnTo>
                  <a:lnTo>
                    <a:pt x="69963" y="2032000"/>
                  </a:lnTo>
                  <a:lnTo>
                    <a:pt x="80905" y="1993900"/>
                  </a:lnTo>
                  <a:lnTo>
                    <a:pt x="92604" y="1943100"/>
                  </a:lnTo>
                  <a:lnTo>
                    <a:pt x="105054" y="1905000"/>
                  </a:lnTo>
                  <a:lnTo>
                    <a:pt x="118248" y="1854200"/>
                  </a:lnTo>
                  <a:lnTo>
                    <a:pt x="132178" y="1816100"/>
                  </a:lnTo>
                  <a:lnTo>
                    <a:pt x="146837" y="1765300"/>
                  </a:lnTo>
                  <a:lnTo>
                    <a:pt x="162217" y="1727200"/>
                  </a:lnTo>
                  <a:lnTo>
                    <a:pt x="178313" y="1689100"/>
                  </a:lnTo>
                  <a:lnTo>
                    <a:pt x="195116" y="1638300"/>
                  </a:lnTo>
                  <a:lnTo>
                    <a:pt x="212618" y="1600200"/>
                  </a:lnTo>
                  <a:lnTo>
                    <a:pt x="230814" y="1562100"/>
                  </a:lnTo>
                  <a:lnTo>
                    <a:pt x="249696" y="1524000"/>
                  </a:lnTo>
                  <a:lnTo>
                    <a:pt x="269255" y="1473200"/>
                  </a:lnTo>
                  <a:lnTo>
                    <a:pt x="289486" y="1435100"/>
                  </a:lnTo>
                  <a:lnTo>
                    <a:pt x="310381" y="1397000"/>
                  </a:lnTo>
                  <a:lnTo>
                    <a:pt x="331933" y="1358900"/>
                  </a:lnTo>
                  <a:lnTo>
                    <a:pt x="354134" y="1320800"/>
                  </a:lnTo>
                  <a:lnTo>
                    <a:pt x="376977" y="1282700"/>
                  </a:lnTo>
                  <a:lnTo>
                    <a:pt x="400455" y="1244600"/>
                  </a:lnTo>
                  <a:lnTo>
                    <a:pt x="424561" y="1206500"/>
                  </a:lnTo>
                  <a:lnTo>
                    <a:pt x="449288" y="1168400"/>
                  </a:lnTo>
                  <a:lnTo>
                    <a:pt x="474627" y="1130300"/>
                  </a:lnTo>
                  <a:lnTo>
                    <a:pt x="500573" y="1092200"/>
                  </a:lnTo>
                  <a:lnTo>
                    <a:pt x="527117" y="1054100"/>
                  </a:lnTo>
                  <a:lnTo>
                    <a:pt x="554253" y="1016000"/>
                  </a:lnTo>
                  <a:lnTo>
                    <a:pt x="581974" y="990600"/>
                  </a:lnTo>
                  <a:lnTo>
                    <a:pt x="610271" y="952500"/>
                  </a:lnTo>
                  <a:lnTo>
                    <a:pt x="639139" y="914400"/>
                  </a:lnTo>
                  <a:lnTo>
                    <a:pt x="668568" y="889000"/>
                  </a:lnTo>
                  <a:lnTo>
                    <a:pt x="698554" y="850900"/>
                  </a:lnTo>
                  <a:lnTo>
                    <a:pt x="729087" y="812800"/>
                  </a:lnTo>
                  <a:lnTo>
                    <a:pt x="760161" y="787400"/>
                  </a:lnTo>
                  <a:lnTo>
                    <a:pt x="791769" y="749300"/>
                  </a:lnTo>
                  <a:lnTo>
                    <a:pt x="823903" y="723900"/>
                  </a:lnTo>
                  <a:lnTo>
                    <a:pt x="856557" y="698500"/>
                  </a:lnTo>
                  <a:lnTo>
                    <a:pt x="889722" y="660400"/>
                  </a:lnTo>
                  <a:lnTo>
                    <a:pt x="923392" y="635000"/>
                  </a:lnTo>
                  <a:lnTo>
                    <a:pt x="957560" y="609600"/>
                  </a:lnTo>
                  <a:lnTo>
                    <a:pt x="992218" y="571500"/>
                  </a:lnTo>
                  <a:lnTo>
                    <a:pt x="1027358" y="546100"/>
                  </a:lnTo>
                  <a:lnTo>
                    <a:pt x="1099060" y="495300"/>
                  </a:lnTo>
                  <a:lnTo>
                    <a:pt x="1172607" y="444500"/>
                  </a:lnTo>
                  <a:lnTo>
                    <a:pt x="1247940" y="393700"/>
                  </a:lnTo>
                  <a:lnTo>
                    <a:pt x="1325003" y="342900"/>
                  </a:lnTo>
                  <a:lnTo>
                    <a:pt x="1364165" y="330200"/>
                  </a:lnTo>
                  <a:lnTo>
                    <a:pt x="1443714" y="279400"/>
                  </a:lnTo>
                  <a:lnTo>
                    <a:pt x="1484086" y="266700"/>
                  </a:lnTo>
                  <a:lnTo>
                    <a:pt x="1524846" y="241300"/>
                  </a:lnTo>
                  <a:lnTo>
                    <a:pt x="1565989" y="228600"/>
                  </a:lnTo>
                  <a:lnTo>
                    <a:pt x="1607506" y="203200"/>
                  </a:lnTo>
                  <a:lnTo>
                    <a:pt x="1691634" y="177800"/>
                  </a:lnTo>
                  <a:lnTo>
                    <a:pt x="1734231" y="152400"/>
                  </a:lnTo>
                  <a:lnTo>
                    <a:pt x="2132280" y="38100"/>
                  </a:lnTo>
                  <a:lnTo>
                    <a:pt x="3165893" y="38100"/>
                  </a:lnTo>
                  <a:lnTo>
                    <a:pt x="3563942" y="152400"/>
                  </a:lnTo>
                  <a:lnTo>
                    <a:pt x="3606539" y="177800"/>
                  </a:lnTo>
                  <a:lnTo>
                    <a:pt x="3690667" y="203200"/>
                  </a:lnTo>
                  <a:lnTo>
                    <a:pt x="3732184" y="228600"/>
                  </a:lnTo>
                  <a:lnTo>
                    <a:pt x="3773326" y="241300"/>
                  </a:lnTo>
                  <a:lnTo>
                    <a:pt x="3814087" y="266700"/>
                  </a:lnTo>
                  <a:lnTo>
                    <a:pt x="3854459" y="279400"/>
                  </a:lnTo>
                  <a:lnTo>
                    <a:pt x="3934008" y="330200"/>
                  </a:lnTo>
                  <a:lnTo>
                    <a:pt x="3973170" y="342900"/>
                  </a:lnTo>
                  <a:lnTo>
                    <a:pt x="4050233" y="393700"/>
                  </a:lnTo>
                  <a:lnTo>
                    <a:pt x="4125567" y="444500"/>
                  </a:lnTo>
                  <a:lnTo>
                    <a:pt x="4199114" y="495300"/>
                  </a:lnTo>
                  <a:lnTo>
                    <a:pt x="4270815" y="546100"/>
                  </a:lnTo>
                  <a:lnTo>
                    <a:pt x="4305956" y="571500"/>
                  </a:lnTo>
                  <a:lnTo>
                    <a:pt x="4340614" y="609600"/>
                  </a:lnTo>
                  <a:lnTo>
                    <a:pt x="4374782" y="635000"/>
                  </a:lnTo>
                  <a:lnTo>
                    <a:pt x="4408452" y="660400"/>
                  </a:lnTo>
                  <a:lnTo>
                    <a:pt x="4441617" y="698500"/>
                  </a:lnTo>
                  <a:lnTo>
                    <a:pt x="4474271" y="723900"/>
                  </a:lnTo>
                  <a:lnTo>
                    <a:pt x="4506405" y="749300"/>
                  </a:lnTo>
                  <a:lnTo>
                    <a:pt x="4538013" y="787400"/>
                  </a:lnTo>
                  <a:lnTo>
                    <a:pt x="4569087" y="812800"/>
                  </a:lnTo>
                  <a:lnTo>
                    <a:pt x="4599621" y="850900"/>
                  </a:lnTo>
                  <a:lnTo>
                    <a:pt x="4629606" y="889000"/>
                  </a:lnTo>
                  <a:lnTo>
                    <a:pt x="4659036" y="914400"/>
                  </a:lnTo>
                  <a:lnTo>
                    <a:pt x="4687904" y="952500"/>
                  </a:lnTo>
                  <a:lnTo>
                    <a:pt x="4716201" y="990600"/>
                  </a:lnTo>
                  <a:lnTo>
                    <a:pt x="4743922" y="1016000"/>
                  </a:lnTo>
                  <a:lnTo>
                    <a:pt x="4771058" y="1054100"/>
                  </a:lnTo>
                  <a:lnTo>
                    <a:pt x="4797602" y="1092200"/>
                  </a:lnTo>
                  <a:lnTo>
                    <a:pt x="4823548" y="1130300"/>
                  </a:lnTo>
                  <a:lnTo>
                    <a:pt x="4848888" y="1168400"/>
                  </a:lnTo>
                  <a:lnTo>
                    <a:pt x="4873614" y="1206500"/>
                  </a:lnTo>
                  <a:lnTo>
                    <a:pt x="4897720" y="1244600"/>
                  </a:lnTo>
                  <a:lnTo>
                    <a:pt x="4921199" y="1282700"/>
                  </a:lnTo>
                  <a:lnTo>
                    <a:pt x="4944042" y="1320800"/>
                  </a:lnTo>
                  <a:lnTo>
                    <a:pt x="4966243" y="1358900"/>
                  </a:lnTo>
                  <a:lnTo>
                    <a:pt x="4987795" y="1397000"/>
                  </a:lnTo>
                  <a:lnTo>
                    <a:pt x="5008690" y="1435100"/>
                  </a:lnTo>
                  <a:lnTo>
                    <a:pt x="5028921" y="1473200"/>
                  </a:lnTo>
                  <a:lnTo>
                    <a:pt x="5048481" y="1524000"/>
                  </a:lnTo>
                  <a:lnTo>
                    <a:pt x="5067362" y="1562100"/>
                  </a:lnTo>
                  <a:lnTo>
                    <a:pt x="5085558" y="1600200"/>
                  </a:lnTo>
                  <a:lnTo>
                    <a:pt x="5103061" y="1638300"/>
                  </a:lnTo>
                  <a:lnTo>
                    <a:pt x="5119864" y="1689100"/>
                  </a:lnTo>
                  <a:lnTo>
                    <a:pt x="5135959" y="1727200"/>
                  </a:lnTo>
                  <a:lnTo>
                    <a:pt x="5151340" y="1765300"/>
                  </a:lnTo>
                  <a:lnTo>
                    <a:pt x="5165999" y="1816100"/>
                  </a:lnTo>
                  <a:lnTo>
                    <a:pt x="5179929" y="1854200"/>
                  </a:lnTo>
                  <a:lnTo>
                    <a:pt x="5193123" y="1905000"/>
                  </a:lnTo>
                  <a:lnTo>
                    <a:pt x="5205573" y="1943100"/>
                  </a:lnTo>
                  <a:lnTo>
                    <a:pt x="5217273" y="1993900"/>
                  </a:lnTo>
                  <a:lnTo>
                    <a:pt x="5228214" y="2032000"/>
                  </a:lnTo>
                  <a:lnTo>
                    <a:pt x="5238390" y="2082800"/>
                  </a:lnTo>
                  <a:lnTo>
                    <a:pt x="5247794" y="2120900"/>
                  </a:lnTo>
                  <a:lnTo>
                    <a:pt x="5256418" y="2171700"/>
                  </a:lnTo>
                  <a:lnTo>
                    <a:pt x="5264255" y="2222500"/>
                  </a:lnTo>
                  <a:lnTo>
                    <a:pt x="5271297" y="2260600"/>
                  </a:lnTo>
                  <a:lnTo>
                    <a:pt x="5277539" y="2311400"/>
                  </a:lnTo>
                  <a:lnTo>
                    <a:pt x="5282971" y="2362200"/>
                  </a:lnTo>
                  <a:lnTo>
                    <a:pt x="5287588" y="2400300"/>
                  </a:lnTo>
                  <a:lnTo>
                    <a:pt x="5291382" y="2451100"/>
                  </a:lnTo>
                  <a:lnTo>
                    <a:pt x="5294345" y="2501900"/>
                  </a:lnTo>
                  <a:lnTo>
                    <a:pt x="5296470" y="2552700"/>
                  </a:lnTo>
                  <a:lnTo>
                    <a:pt x="5297751" y="2590800"/>
                  </a:lnTo>
                  <a:lnTo>
                    <a:pt x="5298179" y="2641600"/>
                  </a:lnTo>
                  <a:lnTo>
                    <a:pt x="5297750" y="2692400"/>
                  </a:lnTo>
                  <a:lnTo>
                    <a:pt x="5296470" y="2743200"/>
                  </a:lnTo>
                  <a:lnTo>
                    <a:pt x="5294344" y="2781300"/>
                  </a:lnTo>
                  <a:lnTo>
                    <a:pt x="5291381" y="2832100"/>
                  </a:lnTo>
                  <a:lnTo>
                    <a:pt x="5287588" y="2882900"/>
                  </a:lnTo>
                  <a:lnTo>
                    <a:pt x="5282971" y="2933700"/>
                  </a:lnTo>
                  <a:lnTo>
                    <a:pt x="5277539" y="2971800"/>
                  </a:lnTo>
                  <a:lnTo>
                    <a:pt x="5271297" y="3022600"/>
                  </a:lnTo>
                  <a:lnTo>
                    <a:pt x="5264255" y="3073400"/>
                  </a:lnTo>
                  <a:lnTo>
                    <a:pt x="5256418" y="3111500"/>
                  </a:lnTo>
                  <a:lnTo>
                    <a:pt x="5247794" y="3162300"/>
                  </a:lnTo>
                  <a:lnTo>
                    <a:pt x="5238391" y="3200400"/>
                  </a:lnTo>
                  <a:lnTo>
                    <a:pt x="5228214" y="3251200"/>
                  </a:lnTo>
                  <a:lnTo>
                    <a:pt x="5217273" y="3289300"/>
                  </a:lnTo>
                  <a:lnTo>
                    <a:pt x="5205574" y="3340100"/>
                  </a:lnTo>
                  <a:lnTo>
                    <a:pt x="5193124" y="3378200"/>
                  </a:lnTo>
                  <a:lnTo>
                    <a:pt x="5179930" y="3429000"/>
                  </a:lnTo>
                  <a:lnTo>
                    <a:pt x="5166000" y="3467100"/>
                  </a:lnTo>
                  <a:lnTo>
                    <a:pt x="5151341" y="3517900"/>
                  </a:lnTo>
                  <a:lnTo>
                    <a:pt x="5135960" y="3556000"/>
                  </a:lnTo>
                  <a:lnTo>
                    <a:pt x="5119865" y="3594100"/>
                  </a:lnTo>
                  <a:lnTo>
                    <a:pt x="5103062" y="3644900"/>
                  </a:lnTo>
                  <a:lnTo>
                    <a:pt x="5085559" y="3683000"/>
                  </a:lnTo>
                  <a:lnTo>
                    <a:pt x="5067363" y="3721100"/>
                  </a:lnTo>
                  <a:lnTo>
                    <a:pt x="5048482" y="3771900"/>
                  </a:lnTo>
                  <a:lnTo>
                    <a:pt x="5028922" y="3810000"/>
                  </a:lnTo>
                  <a:lnTo>
                    <a:pt x="5008691" y="3848100"/>
                  </a:lnTo>
                  <a:lnTo>
                    <a:pt x="4987796" y="3886200"/>
                  </a:lnTo>
                  <a:lnTo>
                    <a:pt x="4966245" y="3924300"/>
                  </a:lnTo>
                  <a:lnTo>
                    <a:pt x="4944044" y="3962400"/>
                  </a:lnTo>
                  <a:lnTo>
                    <a:pt x="4921201" y="4000500"/>
                  </a:lnTo>
                  <a:lnTo>
                    <a:pt x="4897722" y="4038600"/>
                  </a:lnTo>
                  <a:lnTo>
                    <a:pt x="4873616" y="4076700"/>
                  </a:lnTo>
                  <a:lnTo>
                    <a:pt x="4848890" y="4114800"/>
                  </a:lnTo>
                  <a:lnTo>
                    <a:pt x="4823550" y="4152900"/>
                  </a:lnTo>
                  <a:lnTo>
                    <a:pt x="4797604" y="4191000"/>
                  </a:lnTo>
                  <a:lnTo>
                    <a:pt x="4771060" y="4229100"/>
                  </a:lnTo>
                  <a:lnTo>
                    <a:pt x="4743924" y="4267200"/>
                  </a:lnTo>
                  <a:lnTo>
                    <a:pt x="4716203" y="4305300"/>
                  </a:lnTo>
                  <a:lnTo>
                    <a:pt x="4687906" y="4330700"/>
                  </a:lnTo>
                  <a:lnTo>
                    <a:pt x="4659039" y="4368800"/>
                  </a:lnTo>
                  <a:lnTo>
                    <a:pt x="4629609" y="4406900"/>
                  </a:lnTo>
                  <a:lnTo>
                    <a:pt x="4599624" y="4432300"/>
                  </a:lnTo>
                  <a:lnTo>
                    <a:pt x="4569090" y="4470400"/>
                  </a:lnTo>
                  <a:lnTo>
                    <a:pt x="4538016" y="4495800"/>
                  </a:lnTo>
                  <a:lnTo>
                    <a:pt x="4506408" y="4533900"/>
                  </a:lnTo>
                  <a:lnTo>
                    <a:pt x="4474274" y="4559300"/>
                  </a:lnTo>
                  <a:lnTo>
                    <a:pt x="4441620" y="4597400"/>
                  </a:lnTo>
                  <a:lnTo>
                    <a:pt x="4408455" y="4622800"/>
                  </a:lnTo>
                  <a:lnTo>
                    <a:pt x="4374785" y="4648200"/>
                  </a:lnTo>
                  <a:lnTo>
                    <a:pt x="4340617" y="4686300"/>
                  </a:lnTo>
                  <a:lnTo>
                    <a:pt x="4305959" y="4711700"/>
                  </a:lnTo>
                  <a:lnTo>
                    <a:pt x="4235202" y="4762500"/>
                  </a:lnTo>
                  <a:lnTo>
                    <a:pt x="4162571" y="4813300"/>
                  </a:lnTo>
                  <a:lnTo>
                    <a:pt x="4088123" y="4864100"/>
                  </a:lnTo>
                  <a:lnTo>
                    <a:pt x="4011918" y="4914900"/>
                  </a:lnTo>
                  <a:lnTo>
                    <a:pt x="3934012" y="4965700"/>
                  </a:lnTo>
                  <a:lnTo>
                    <a:pt x="3894439" y="4978400"/>
                  </a:lnTo>
                  <a:lnTo>
                    <a:pt x="3854463" y="5003800"/>
                  </a:lnTo>
                  <a:lnTo>
                    <a:pt x="3814091" y="5016500"/>
                  </a:lnTo>
                  <a:lnTo>
                    <a:pt x="3732188" y="5067300"/>
                  </a:lnTo>
                  <a:lnTo>
                    <a:pt x="3648787" y="5092700"/>
                  </a:lnTo>
                  <a:lnTo>
                    <a:pt x="3606543" y="5118100"/>
                  </a:lnTo>
                  <a:lnTo>
                    <a:pt x="3165897" y="5245100"/>
                  </a:lnTo>
                  <a:close/>
                </a:path>
                <a:path w="5298440" h="5295900">
                  <a:moveTo>
                    <a:pt x="3027908" y="5270500"/>
                  </a:moveTo>
                  <a:lnTo>
                    <a:pt x="2270270" y="5270500"/>
                  </a:lnTo>
                  <a:lnTo>
                    <a:pt x="2178006" y="5245100"/>
                  </a:lnTo>
                  <a:lnTo>
                    <a:pt x="3120172" y="5245100"/>
                  </a:lnTo>
                  <a:lnTo>
                    <a:pt x="3027908" y="5270500"/>
                  </a:lnTo>
                  <a:close/>
                </a:path>
                <a:path w="5298440" h="5295900">
                  <a:moveTo>
                    <a:pt x="2887591" y="5283200"/>
                  </a:moveTo>
                  <a:lnTo>
                    <a:pt x="2410587" y="5283200"/>
                  </a:lnTo>
                  <a:lnTo>
                    <a:pt x="2363568" y="5270500"/>
                  </a:lnTo>
                  <a:lnTo>
                    <a:pt x="2934610" y="5270500"/>
                  </a:lnTo>
                  <a:lnTo>
                    <a:pt x="2887591" y="5283200"/>
                  </a:lnTo>
                  <a:close/>
                </a:path>
                <a:path w="5298440" h="5295900">
                  <a:moveTo>
                    <a:pt x="2745142" y="5295900"/>
                  </a:moveTo>
                  <a:lnTo>
                    <a:pt x="2553036" y="5295900"/>
                  </a:lnTo>
                  <a:lnTo>
                    <a:pt x="2505328" y="5283200"/>
                  </a:lnTo>
                  <a:lnTo>
                    <a:pt x="2792850" y="5283200"/>
                  </a:lnTo>
                  <a:lnTo>
                    <a:pt x="2745142" y="5295900"/>
                  </a:lnTo>
                  <a:close/>
                </a:path>
              </a:pathLst>
            </a:custGeom>
            <a:solidFill>
              <a:srgbClr val="00B6FF">
                <a:alpha val="14117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38399" y="1451297"/>
              <a:ext cx="4016375" cy="4013200"/>
            </a:xfrm>
            <a:custGeom>
              <a:rect l="l" t="t" r="r" b="b"/>
              <a:pathLst>
                <a:path w="4016375" h="4013200">
                  <a:moveTo>
                    <a:pt x="2245712" y="12700"/>
                  </a:moveTo>
                  <a:lnTo>
                    <a:pt x="1770644" y="12700"/>
                  </a:lnTo>
                  <a:lnTo>
                    <a:pt x="1817547" y="0"/>
                  </a:lnTo>
                  <a:lnTo>
                    <a:pt x="2198810" y="0"/>
                  </a:lnTo>
                  <a:lnTo>
                    <a:pt x="2245712" y="12700"/>
                  </a:lnTo>
                  <a:close/>
                </a:path>
                <a:path w="4016375" h="4013200">
                  <a:moveTo>
                    <a:pt x="2338522" y="25400"/>
                  </a:moveTo>
                  <a:lnTo>
                    <a:pt x="1677835" y="25400"/>
                  </a:lnTo>
                  <a:lnTo>
                    <a:pt x="1724069" y="12700"/>
                  </a:lnTo>
                  <a:lnTo>
                    <a:pt x="2292287" y="12700"/>
                  </a:lnTo>
                  <a:lnTo>
                    <a:pt x="2338522" y="25400"/>
                  </a:lnTo>
                  <a:close/>
                </a:path>
                <a:path w="4016375" h="4013200">
                  <a:moveTo>
                    <a:pt x="2519811" y="3949700"/>
                  </a:moveTo>
                  <a:lnTo>
                    <a:pt x="1496550" y="3949700"/>
                  </a:lnTo>
                  <a:lnTo>
                    <a:pt x="1408276" y="3924300"/>
                  </a:lnTo>
                  <a:lnTo>
                    <a:pt x="1364775" y="3898900"/>
                  </a:lnTo>
                  <a:lnTo>
                    <a:pt x="1236967" y="3860800"/>
                  </a:lnTo>
                  <a:lnTo>
                    <a:pt x="1195305" y="3835400"/>
                  </a:lnTo>
                  <a:lnTo>
                    <a:pt x="1154134" y="3822700"/>
                  </a:lnTo>
                  <a:lnTo>
                    <a:pt x="1113466" y="3797300"/>
                  </a:lnTo>
                  <a:lnTo>
                    <a:pt x="1073315" y="3784600"/>
                  </a:lnTo>
                  <a:lnTo>
                    <a:pt x="994613" y="3733800"/>
                  </a:lnTo>
                  <a:lnTo>
                    <a:pt x="918127" y="3683000"/>
                  </a:lnTo>
                  <a:lnTo>
                    <a:pt x="880747" y="3657600"/>
                  </a:lnTo>
                  <a:lnTo>
                    <a:pt x="843958" y="3632200"/>
                  </a:lnTo>
                  <a:lnTo>
                    <a:pt x="807774" y="3606800"/>
                  </a:lnTo>
                  <a:lnTo>
                    <a:pt x="772207" y="3581400"/>
                  </a:lnTo>
                  <a:lnTo>
                    <a:pt x="737270" y="3556000"/>
                  </a:lnTo>
                  <a:lnTo>
                    <a:pt x="702975" y="3530600"/>
                  </a:lnTo>
                  <a:lnTo>
                    <a:pt x="669335" y="3492500"/>
                  </a:lnTo>
                  <a:lnTo>
                    <a:pt x="636362" y="3467100"/>
                  </a:lnTo>
                  <a:lnTo>
                    <a:pt x="604069" y="3441700"/>
                  </a:lnTo>
                  <a:lnTo>
                    <a:pt x="572469" y="3403600"/>
                  </a:lnTo>
                  <a:lnTo>
                    <a:pt x="541573" y="3378200"/>
                  </a:lnTo>
                  <a:lnTo>
                    <a:pt x="511396" y="3340100"/>
                  </a:lnTo>
                  <a:lnTo>
                    <a:pt x="481949" y="3302000"/>
                  </a:lnTo>
                  <a:lnTo>
                    <a:pt x="453245" y="3276600"/>
                  </a:lnTo>
                  <a:lnTo>
                    <a:pt x="425296" y="3238500"/>
                  </a:lnTo>
                  <a:lnTo>
                    <a:pt x="398115" y="3200400"/>
                  </a:lnTo>
                  <a:lnTo>
                    <a:pt x="371715" y="3162300"/>
                  </a:lnTo>
                  <a:lnTo>
                    <a:pt x="346109" y="3124200"/>
                  </a:lnTo>
                  <a:lnTo>
                    <a:pt x="321308" y="3086100"/>
                  </a:lnTo>
                  <a:lnTo>
                    <a:pt x="297325" y="3048000"/>
                  </a:lnTo>
                  <a:lnTo>
                    <a:pt x="274174" y="3009900"/>
                  </a:lnTo>
                  <a:lnTo>
                    <a:pt x="251866" y="2971800"/>
                  </a:lnTo>
                  <a:lnTo>
                    <a:pt x="230414" y="2933700"/>
                  </a:lnTo>
                  <a:lnTo>
                    <a:pt x="209832" y="2895600"/>
                  </a:lnTo>
                  <a:lnTo>
                    <a:pt x="190130" y="2857500"/>
                  </a:lnTo>
                  <a:lnTo>
                    <a:pt x="171322" y="2819400"/>
                  </a:lnTo>
                  <a:lnTo>
                    <a:pt x="153421" y="2768600"/>
                  </a:lnTo>
                  <a:lnTo>
                    <a:pt x="136439" y="2730500"/>
                  </a:lnTo>
                  <a:lnTo>
                    <a:pt x="120389" y="2692400"/>
                  </a:lnTo>
                  <a:lnTo>
                    <a:pt x="105283" y="2641600"/>
                  </a:lnTo>
                  <a:lnTo>
                    <a:pt x="91134" y="2603500"/>
                  </a:lnTo>
                  <a:lnTo>
                    <a:pt x="77954" y="2552700"/>
                  </a:lnTo>
                  <a:lnTo>
                    <a:pt x="65757" y="2514600"/>
                  </a:lnTo>
                  <a:lnTo>
                    <a:pt x="54554" y="2463800"/>
                  </a:lnTo>
                  <a:lnTo>
                    <a:pt x="44358" y="2425700"/>
                  </a:lnTo>
                  <a:lnTo>
                    <a:pt x="35182" y="2374900"/>
                  </a:lnTo>
                  <a:lnTo>
                    <a:pt x="27039" y="2336800"/>
                  </a:lnTo>
                  <a:lnTo>
                    <a:pt x="19940" y="2286000"/>
                  </a:lnTo>
                  <a:lnTo>
                    <a:pt x="13899" y="2235200"/>
                  </a:lnTo>
                  <a:lnTo>
                    <a:pt x="8928" y="2197100"/>
                  </a:lnTo>
                  <a:lnTo>
                    <a:pt x="5040" y="2146300"/>
                  </a:lnTo>
                  <a:lnTo>
                    <a:pt x="2247" y="2095500"/>
                  </a:lnTo>
                  <a:lnTo>
                    <a:pt x="562" y="2044700"/>
                  </a:lnTo>
                  <a:lnTo>
                    <a:pt x="0" y="2006600"/>
                  </a:lnTo>
                  <a:lnTo>
                    <a:pt x="564" y="1955800"/>
                  </a:lnTo>
                  <a:lnTo>
                    <a:pt x="2249" y="1905000"/>
                  </a:lnTo>
                  <a:lnTo>
                    <a:pt x="5042" y="1854200"/>
                  </a:lnTo>
                  <a:lnTo>
                    <a:pt x="8930" y="1816100"/>
                  </a:lnTo>
                  <a:lnTo>
                    <a:pt x="13901" y="1765300"/>
                  </a:lnTo>
                  <a:lnTo>
                    <a:pt x="19942" y="1714500"/>
                  </a:lnTo>
                  <a:lnTo>
                    <a:pt x="27040" y="1676400"/>
                  </a:lnTo>
                  <a:lnTo>
                    <a:pt x="35184" y="1625600"/>
                  </a:lnTo>
                  <a:lnTo>
                    <a:pt x="44360" y="1574800"/>
                  </a:lnTo>
                  <a:lnTo>
                    <a:pt x="54555" y="1536700"/>
                  </a:lnTo>
                  <a:lnTo>
                    <a:pt x="65758" y="1485900"/>
                  </a:lnTo>
                  <a:lnTo>
                    <a:pt x="77956" y="1447800"/>
                  </a:lnTo>
                  <a:lnTo>
                    <a:pt x="91135" y="1397000"/>
                  </a:lnTo>
                  <a:lnTo>
                    <a:pt x="105284" y="1358900"/>
                  </a:lnTo>
                  <a:lnTo>
                    <a:pt x="120390" y="1320800"/>
                  </a:lnTo>
                  <a:lnTo>
                    <a:pt x="136440" y="1270000"/>
                  </a:lnTo>
                  <a:lnTo>
                    <a:pt x="153422" y="1231900"/>
                  </a:lnTo>
                  <a:lnTo>
                    <a:pt x="171323" y="1193800"/>
                  </a:lnTo>
                  <a:lnTo>
                    <a:pt x="190131" y="1143000"/>
                  </a:lnTo>
                  <a:lnTo>
                    <a:pt x="209832" y="1104900"/>
                  </a:lnTo>
                  <a:lnTo>
                    <a:pt x="230415" y="1066800"/>
                  </a:lnTo>
                  <a:lnTo>
                    <a:pt x="251867" y="1028700"/>
                  </a:lnTo>
                  <a:lnTo>
                    <a:pt x="274175" y="990600"/>
                  </a:lnTo>
                  <a:lnTo>
                    <a:pt x="297326" y="952500"/>
                  </a:lnTo>
                  <a:lnTo>
                    <a:pt x="321308" y="914400"/>
                  </a:lnTo>
                  <a:lnTo>
                    <a:pt x="346109" y="876300"/>
                  </a:lnTo>
                  <a:lnTo>
                    <a:pt x="371716" y="838200"/>
                  </a:lnTo>
                  <a:lnTo>
                    <a:pt x="398116" y="800100"/>
                  </a:lnTo>
                  <a:lnTo>
                    <a:pt x="425296" y="762000"/>
                  </a:lnTo>
                  <a:lnTo>
                    <a:pt x="453245" y="736600"/>
                  </a:lnTo>
                  <a:lnTo>
                    <a:pt x="481949" y="698500"/>
                  </a:lnTo>
                  <a:lnTo>
                    <a:pt x="511396" y="660400"/>
                  </a:lnTo>
                  <a:lnTo>
                    <a:pt x="541574" y="635000"/>
                  </a:lnTo>
                  <a:lnTo>
                    <a:pt x="572469" y="596900"/>
                  </a:lnTo>
                  <a:lnTo>
                    <a:pt x="604069" y="571500"/>
                  </a:lnTo>
                  <a:lnTo>
                    <a:pt x="636362" y="533400"/>
                  </a:lnTo>
                  <a:lnTo>
                    <a:pt x="669335" y="508000"/>
                  </a:lnTo>
                  <a:lnTo>
                    <a:pt x="702975" y="469900"/>
                  </a:lnTo>
                  <a:lnTo>
                    <a:pt x="737270" y="444500"/>
                  </a:lnTo>
                  <a:lnTo>
                    <a:pt x="772207" y="419100"/>
                  </a:lnTo>
                  <a:lnTo>
                    <a:pt x="807774" y="393700"/>
                  </a:lnTo>
                  <a:lnTo>
                    <a:pt x="843958" y="368300"/>
                  </a:lnTo>
                  <a:lnTo>
                    <a:pt x="880746" y="342900"/>
                  </a:lnTo>
                  <a:lnTo>
                    <a:pt x="918127" y="317500"/>
                  </a:lnTo>
                  <a:lnTo>
                    <a:pt x="956086" y="292100"/>
                  </a:lnTo>
                  <a:lnTo>
                    <a:pt x="1033693" y="241300"/>
                  </a:lnTo>
                  <a:lnTo>
                    <a:pt x="1073315" y="228600"/>
                  </a:lnTo>
                  <a:lnTo>
                    <a:pt x="1154133" y="177800"/>
                  </a:lnTo>
                  <a:lnTo>
                    <a:pt x="1236966" y="152400"/>
                  </a:lnTo>
                  <a:lnTo>
                    <a:pt x="1279107" y="127000"/>
                  </a:lnTo>
                  <a:lnTo>
                    <a:pt x="1321714" y="114300"/>
                  </a:lnTo>
                  <a:lnTo>
                    <a:pt x="1631953" y="25400"/>
                  </a:lnTo>
                  <a:lnTo>
                    <a:pt x="2384404" y="25400"/>
                  </a:lnTo>
                  <a:lnTo>
                    <a:pt x="2694643" y="114300"/>
                  </a:lnTo>
                  <a:lnTo>
                    <a:pt x="2737250" y="127000"/>
                  </a:lnTo>
                  <a:lnTo>
                    <a:pt x="2779391" y="152400"/>
                  </a:lnTo>
                  <a:lnTo>
                    <a:pt x="2862224" y="177800"/>
                  </a:lnTo>
                  <a:lnTo>
                    <a:pt x="2943043" y="228600"/>
                  </a:lnTo>
                  <a:lnTo>
                    <a:pt x="2982665" y="241300"/>
                  </a:lnTo>
                  <a:lnTo>
                    <a:pt x="3060271" y="292100"/>
                  </a:lnTo>
                  <a:lnTo>
                    <a:pt x="3098231" y="317500"/>
                  </a:lnTo>
                  <a:lnTo>
                    <a:pt x="3135611" y="342900"/>
                  </a:lnTo>
                  <a:lnTo>
                    <a:pt x="3172400" y="368300"/>
                  </a:lnTo>
                  <a:lnTo>
                    <a:pt x="3208584" y="393700"/>
                  </a:lnTo>
                  <a:lnTo>
                    <a:pt x="3244151" y="419100"/>
                  </a:lnTo>
                  <a:lnTo>
                    <a:pt x="3279088" y="444500"/>
                  </a:lnTo>
                  <a:lnTo>
                    <a:pt x="3313383" y="469900"/>
                  </a:lnTo>
                  <a:lnTo>
                    <a:pt x="3347023" y="508000"/>
                  </a:lnTo>
                  <a:lnTo>
                    <a:pt x="3379996" y="533400"/>
                  </a:lnTo>
                  <a:lnTo>
                    <a:pt x="3412289" y="571500"/>
                  </a:lnTo>
                  <a:lnTo>
                    <a:pt x="3443890" y="596900"/>
                  </a:lnTo>
                  <a:lnTo>
                    <a:pt x="3474785" y="635000"/>
                  </a:lnTo>
                  <a:lnTo>
                    <a:pt x="3504962" y="660400"/>
                  </a:lnTo>
                  <a:lnTo>
                    <a:pt x="3534409" y="698500"/>
                  </a:lnTo>
                  <a:lnTo>
                    <a:pt x="3563114" y="736600"/>
                  </a:lnTo>
                  <a:lnTo>
                    <a:pt x="3591062" y="762000"/>
                  </a:lnTo>
                  <a:lnTo>
                    <a:pt x="3618243" y="800100"/>
                  </a:lnTo>
                  <a:lnTo>
                    <a:pt x="3644643" y="838200"/>
                  </a:lnTo>
                  <a:lnTo>
                    <a:pt x="3670250" y="876300"/>
                  </a:lnTo>
                  <a:lnTo>
                    <a:pt x="3695051" y="914400"/>
                  </a:lnTo>
                  <a:lnTo>
                    <a:pt x="3719033" y="952500"/>
                  </a:lnTo>
                  <a:lnTo>
                    <a:pt x="3742185" y="990600"/>
                  </a:lnTo>
                  <a:lnTo>
                    <a:pt x="3764493" y="1028700"/>
                  </a:lnTo>
                  <a:lnTo>
                    <a:pt x="3785944" y="1066800"/>
                  </a:lnTo>
                  <a:lnTo>
                    <a:pt x="3806527" y="1104900"/>
                  </a:lnTo>
                  <a:lnTo>
                    <a:pt x="3826229" y="1143000"/>
                  </a:lnTo>
                  <a:lnTo>
                    <a:pt x="3845036" y="1193800"/>
                  </a:lnTo>
                  <a:lnTo>
                    <a:pt x="3862938" y="1231900"/>
                  </a:lnTo>
                  <a:lnTo>
                    <a:pt x="3879920" y="1270000"/>
                  </a:lnTo>
                  <a:lnTo>
                    <a:pt x="3895970" y="1320800"/>
                  </a:lnTo>
                  <a:lnTo>
                    <a:pt x="3911076" y="1358900"/>
                  </a:lnTo>
                  <a:lnTo>
                    <a:pt x="3925225" y="1397000"/>
                  </a:lnTo>
                  <a:lnTo>
                    <a:pt x="3938405" y="1447800"/>
                  </a:lnTo>
                  <a:lnTo>
                    <a:pt x="3950602" y="1485900"/>
                  </a:lnTo>
                  <a:lnTo>
                    <a:pt x="3961805" y="1536700"/>
                  </a:lnTo>
                  <a:lnTo>
                    <a:pt x="3972001" y="1574800"/>
                  </a:lnTo>
                  <a:lnTo>
                    <a:pt x="3981177" y="1625600"/>
                  </a:lnTo>
                  <a:lnTo>
                    <a:pt x="3989321" y="1676400"/>
                  </a:lnTo>
                  <a:lnTo>
                    <a:pt x="3996420" y="1714500"/>
                  </a:lnTo>
                  <a:lnTo>
                    <a:pt x="4002461" y="1765300"/>
                  </a:lnTo>
                  <a:lnTo>
                    <a:pt x="4007432" y="1816100"/>
                  </a:lnTo>
                  <a:lnTo>
                    <a:pt x="4011320" y="1854200"/>
                  </a:lnTo>
                  <a:lnTo>
                    <a:pt x="4014113" y="1905000"/>
                  </a:lnTo>
                  <a:lnTo>
                    <a:pt x="4015798" y="1955800"/>
                  </a:lnTo>
                  <a:lnTo>
                    <a:pt x="4016362" y="2006600"/>
                  </a:lnTo>
                  <a:lnTo>
                    <a:pt x="4015797" y="2044700"/>
                  </a:lnTo>
                  <a:lnTo>
                    <a:pt x="4014113" y="2095500"/>
                  </a:lnTo>
                  <a:lnTo>
                    <a:pt x="4011320" y="2146300"/>
                  </a:lnTo>
                  <a:lnTo>
                    <a:pt x="4007432" y="2197100"/>
                  </a:lnTo>
                  <a:lnTo>
                    <a:pt x="4002461" y="2235200"/>
                  </a:lnTo>
                  <a:lnTo>
                    <a:pt x="3996420" y="2286000"/>
                  </a:lnTo>
                  <a:lnTo>
                    <a:pt x="3989321" y="2336800"/>
                  </a:lnTo>
                  <a:lnTo>
                    <a:pt x="3981178" y="2374900"/>
                  </a:lnTo>
                  <a:lnTo>
                    <a:pt x="3972002" y="2425700"/>
                  </a:lnTo>
                  <a:lnTo>
                    <a:pt x="3961806" y="2463800"/>
                  </a:lnTo>
                  <a:lnTo>
                    <a:pt x="3950603" y="2514600"/>
                  </a:lnTo>
                  <a:lnTo>
                    <a:pt x="3938405" y="2552700"/>
                  </a:lnTo>
                  <a:lnTo>
                    <a:pt x="3925226" y="2603500"/>
                  </a:lnTo>
                  <a:lnTo>
                    <a:pt x="3911077" y="2641600"/>
                  </a:lnTo>
                  <a:lnTo>
                    <a:pt x="3895971" y="2692400"/>
                  </a:lnTo>
                  <a:lnTo>
                    <a:pt x="3879921" y="2730500"/>
                  </a:lnTo>
                  <a:lnTo>
                    <a:pt x="3862939" y="2768600"/>
                  </a:lnTo>
                  <a:lnTo>
                    <a:pt x="3845038" y="2819400"/>
                  </a:lnTo>
                  <a:lnTo>
                    <a:pt x="3826230" y="2857500"/>
                  </a:lnTo>
                  <a:lnTo>
                    <a:pt x="3806529" y="2895600"/>
                  </a:lnTo>
                  <a:lnTo>
                    <a:pt x="3785946" y="2933700"/>
                  </a:lnTo>
                  <a:lnTo>
                    <a:pt x="3764494" y="2971800"/>
                  </a:lnTo>
                  <a:lnTo>
                    <a:pt x="3742186" y="3009900"/>
                  </a:lnTo>
                  <a:lnTo>
                    <a:pt x="3719035" y="3048000"/>
                  </a:lnTo>
                  <a:lnTo>
                    <a:pt x="3695052" y="3086100"/>
                  </a:lnTo>
                  <a:lnTo>
                    <a:pt x="3670252" y="3124200"/>
                  </a:lnTo>
                  <a:lnTo>
                    <a:pt x="3644645" y="3162300"/>
                  </a:lnTo>
                  <a:lnTo>
                    <a:pt x="3618245" y="3200400"/>
                  </a:lnTo>
                  <a:lnTo>
                    <a:pt x="3591064" y="3238500"/>
                  </a:lnTo>
                  <a:lnTo>
                    <a:pt x="3563116" y="3276600"/>
                  </a:lnTo>
                  <a:lnTo>
                    <a:pt x="3534412" y="3302000"/>
                  </a:lnTo>
                  <a:lnTo>
                    <a:pt x="3504964" y="3340100"/>
                  </a:lnTo>
                  <a:lnTo>
                    <a:pt x="3474787" y="3378200"/>
                  </a:lnTo>
                  <a:lnTo>
                    <a:pt x="3443892" y="3403600"/>
                  </a:lnTo>
                  <a:lnTo>
                    <a:pt x="3412292" y="3441700"/>
                  </a:lnTo>
                  <a:lnTo>
                    <a:pt x="3379999" y="3467100"/>
                  </a:lnTo>
                  <a:lnTo>
                    <a:pt x="3347026" y="3492500"/>
                  </a:lnTo>
                  <a:lnTo>
                    <a:pt x="3313386" y="3530600"/>
                  </a:lnTo>
                  <a:lnTo>
                    <a:pt x="3279091" y="3556000"/>
                  </a:lnTo>
                  <a:lnTo>
                    <a:pt x="3244153" y="3581400"/>
                  </a:lnTo>
                  <a:lnTo>
                    <a:pt x="3208586" y="3606800"/>
                  </a:lnTo>
                  <a:lnTo>
                    <a:pt x="3172402" y="3632200"/>
                  </a:lnTo>
                  <a:lnTo>
                    <a:pt x="3135614" y="3657600"/>
                  </a:lnTo>
                  <a:lnTo>
                    <a:pt x="3098234" y="3683000"/>
                  </a:lnTo>
                  <a:lnTo>
                    <a:pt x="3021748" y="3733800"/>
                  </a:lnTo>
                  <a:lnTo>
                    <a:pt x="2943046" y="3784600"/>
                  </a:lnTo>
                  <a:lnTo>
                    <a:pt x="2902895" y="3797300"/>
                  </a:lnTo>
                  <a:lnTo>
                    <a:pt x="2862227" y="3822700"/>
                  </a:lnTo>
                  <a:lnTo>
                    <a:pt x="2821056" y="3835400"/>
                  </a:lnTo>
                  <a:lnTo>
                    <a:pt x="2779394" y="3860800"/>
                  </a:lnTo>
                  <a:lnTo>
                    <a:pt x="2651586" y="3898900"/>
                  </a:lnTo>
                  <a:lnTo>
                    <a:pt x="2608085" y="3924300"/>
                  </a:lnTo>
                  <a:lnTo>
                    <a:pt x="2519811" y="3949700"/>
                  </a:lnTo>
                  <a:close/>
                </a:path>
                <a:path w="4016375" h="4013200">
                  <a:moveTo>
                    <a:pt x="2338525" y="3987800"/>
                  </a:moveTo>
                  <a:lnTo>
                    <a:pt x="1677836" y="3987800"/>
                  </a:lnTo>
                  <a:lnTo>
                    <a:pt x="1541299" y="3949700"/>
                  </a:lnTo>
                  <a:lnTo>
                    <a:pt x="2475062" y="3949700"/>
                  </a:lnTo>
                  <a:lnTo>
                    <a:pt x="2338525" y="3987800"/>
                  </a:lnTo>
                  <a:close/>
                </a:path>
                <a:path w="4016375" h="4013200">
                  <a:moveTo>
                    <a:pt x="2245716" y="4000500"/>
                  </a:moveTo>
                  <a:lnTo>
                    <a:pt x="1770645" y="4000500"/>
                  </a:lnTo>
                  <a:lnTo>
                    <a:pt x="1724070" y="3987800"/>
                  </a:lnTo>
                  <a:lnTo>
                    <a:pt x="2292291" y="3987800"/>
                  </a:lnTo>
                  <a:lnTo>
                    <a:pt x="2245716" y="4000500"/>
                  </a:lnTo>
                  <a:close/>
                </a:path>
                <a:path w="4016375" h="4013200">
                  <a:moveTo>
                    <a:pt x="2104076" y="4013200"/>
                  </a:moveTo>
                  <a:lnTo>
                    <a:pt x="1912285" y="4013200"/>
                  </a:lnTo>
                  <a:lnTo>
                    <a:pt x="1864765" y="4000500"/>
                  </a:lnTo>
                  <a:lnTo>
                    <a:pt x="2151596" y="4000500"/>
                  </a:lnTo>
                  <a:lnTo>
                    <a:pt x="2104076" y="401320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093817" y="3195994"/>
            <a:ext cx="1968500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256556" y="2416616"/>
            <a:ext cx="144589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33693" y="1990397"/>
            <a:ext cx="38862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00B6FF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自我提升计划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形象塑造计划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社交礼仪计划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精致女孩的挑战与解决方案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307389" y="332231"/>
            <a:ext cx="519430" cy="86995"/>
            <a:chOff x="11307389" y="332231"/>
            <a:chExt cx="519430" cy="8699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332232"/>
              <a:ext cx="89762" cy="8642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332232"/>
              <a:ext cx="89762" cy="8642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346375" y="332231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11307389" y="508550"/>
            <a:ext cx="519430" cy="86995"/>
            <a:chOff x="11307389" y="508550"/>
            <a:chExt cx="519430" cy="8699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508550"/>
              <a:ext cx="89762" cy="8642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508550"/>
              <a:ext cx="89762" cy="8642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346375" y="508550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11307389" y="684869"/>
            <a:ext cx="519430" cy="86995"/>
            <a:chOff x="11307389" y="684869"/>
            <a:chExt cx="519430" cy="8699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684869"/>
              <a:ext cx="89762" cy="8642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684869"/>
              <a:ext cx="89762" cy="86429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1346375" y="684869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84146" y="256233"/>
            <a:ext cx="1222375" cy="3830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  <a:p>
            <a:pPr marL="13335">
              <a:lnSpc>
                <a:spcPct val="100000"/>
              </a:lnSpc>
              <a:spcBef>
                <a:spcPts val="3085"/>
              </a:spcBef>
            </a:pPr>
            <a:r>
              <a:rPr sz="1500" b="1" spc="-10">
                <a:solidFill>
                  <a:srgbClr val="66D3F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100">
              <a:latin typeface="微软雅黑"/>
              <a:cs typeface="微软雅黑"/>
            </a:endParaRPr>
          </a:p>
          <a:p>
            <a:pPr marL="125730">
              <a:lnSpc>
                <a:spcPct val="100000"/>
              </a:lnSpc>
            </a:pPr>
            <a:r>
              <a:rPr sz="3800" b="1" spc="-25">
                <a:solidFill>
                  <a:srgbClr val="00B6FF"/>
                </a:solidFill>
                <a:latin typeface="微软雅黑"/>
                <a:cs typeface="微软雅黑"/>
              </a:rPr>
              <a:t>引言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9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1869245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90"/>
                </a:lnTo>
                <a:lnTo>
                  <a:pt x="83321" y="321310"/>
                </a:lnTo>
                <a:lnTo>
                  <a:pt x="68344" y="287020"/>
                </a:lnTo>
                <a:lnTo>
                  <a:pt x="46983" y="259080"/>
                </a:lnTo>
                <a:lnTo>
                  <a:pt x="25053" y="231140"/>
                </a:lnTo>
                <a:lnTo>
                  <a:pt x="8365" y="201930"/>
                </a:lnTo>
                <a:lnTo>
                  <a:pt x="0" y="166370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70"/>
                </a:lnTo>
                <a:lnTo>
                  <a:pt x="27982" y="102870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90"/>
                </a:lnTo>
                <a:lnTo>
                  <a:pt x="30737" y="201930"/>
                </a:lnTo>
                <a:lnTo>
                  <a:pt x="31527" y="204470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90"/>
                </a:lnTo>
                <a:lnTo>
                  <a:pt x="39065" y="215900"/>
                </a:lnTo>
                <a:lnTo>
                  <a:pt x="40160" y="218440"/>
                </a:lnTo>
                <a:lnTo>
                  <a:pt x="40828" y="218440"/>
                </a:lnTo>
                <a:lnTo>
                  <a:pt x="43381" y="222250"/>
                </a:lnTo>
                <a:lnTo>
                  <a:pt x="45813" y="224790"/>
                </a:lnTo>
                <a:lnTo>
                  <a:pt x="47028" y="227330"/>
                </a:lnTo>
                <a:lnTo>
                  <a:pt x="49582" y="229870"/>
                </a:lnTo>
                <a:lnTo>
                  <a:pt x="50919" y="231140"/>
                </a:lnTo>
                <a:lnTo>
                  <a:pt x="52256" y="233680"/>
                </a:lnTo>
                <a:lnTo>
                  <a:pt x="55114" y="236220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70"/>
                </a:lnTo>
                <a:lnTo>
                  <a:pt x="61498" y="243840"/>
                </a:lnTo>
                <a:lnTo>
                  <a:pt x="64537" y="247650"/>
                </a:lnTo>
                <a:lnTo>
                  <a:pt x="65995" y="250190"/>
                </a:lnTo>
                <a:lnTo>
                  <a:pt x="68853" y="252730"/>
                </a:lnTo>
                <a:lnTo>
                  <a:pt x="70311" y="255270"/>
                </a:lnTo>
                <a:lnTo>
                  <a:pt x="71771" y="256540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70"/>
                </a:lnTo>
                <a:lnTo>
                  <a:pt x="81801" y="270510"/>
                </a:lnTo>
                <a:lnTo>
                  <a:pt x="84537" y="274320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70"/>
                </a:lnTo>
                <a:lnTo>
                  <a:pt x="90860" y="285750"/>
                </a:lnTo>
                <a:lnTo>
                  <a:pt x="92076" y="287020"/>
                </a:lnTo>
                <a:lnTo>
                  <a:pt x="102167" y="313690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90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90"/>
                </a:moveTo>
                <a:lnTo>
                  <a:pt x="65814" y="386080"/>
                </a:lnTo>
                <a:lnTo>
                  <a:pt x="63139" y="375920"/>
                </a:lnTo>
                <a:lnTo>
                  <a:pt x="66422" y="370840"/>
                </a:lnTo>
                <a:lnTo>
                  <a:pt x="71832" y="368300"/>
                </a:lnTo>
                <a:lnTo>
                  <a:pt x="194753" y="337820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70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40"/>
                </a:lnTo>
                <a:lnTo>
                  <a:pt x="199982" y="303530"/>
                </a:lnTo>
                <a:lnTo>
                  <a:pt x="201380" y="299720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20"/>
                </a:lnTo>
                <a:lnTo>
                  <a:pt x="225209" y="259080"/>
                </a:lnTo>
                <a:lnTo>
                  <a:pt x="227216" y="256540"/>
                </a:lnTo>
                <a:lnTo>
                  <a:pt x="233417" y="248920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70"/>
                </a:lnTo>
                <a:lnTo>
                  <a:pt x="253295" y="224790"/>
                </a:lnTo>
                <a:lnTo>
                  <a:pt x="254998" y="223520"/>
                </a:lnTo>
                <a:lnTo>
                  <a:pt x="258280" y="218440"/>
                </a:lnTo>
                <a:lnTo>
                  <a:pt x="259862" y="217170"/>
                </a:lnTo>
                <a:lnTo>
                  <a:pt x="262718" y="212090"/>
                </a:lnTo>
                <a:lnTo>
                  <a:pt x="264116" y="209550"/>
                </a:lnTo>
                <a:lnTo>
                  <a:pt x="266609" y="205740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90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90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70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90"/>
                </a:lnTo>
                <a:lnTo>
                  <a:pt x="226344" y="294640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70"/>
                </a:lnTo>
                <a:lnTo>
                  <a:pt x="232626" y="349250"/>
                </a:lnTo>
                <a:lnTo>
                  <a:pt x="76756" y="388620"/>
                </a:lnTo>
                <a:lnTo>
                  <a:pt x="71345" y="389890"/>
                </a:lnTo>
                <a:close/>
              </a:path>
              <a:path w="299084" h="495300">
                <a:moveTo>
                  <a:pt x="164261" y="185420"/>
                </a:moveTo>
                <a:lnTo>
                  <a:pt x="134844" y="185420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20"/>
                </a:lnTo>
                <a:close/>
              </a:path>
              <a:path w="299084" h="495300">
                <a:moveTo>
                  <a:pt x="175261" y="186690"/>
                </a:moveTo>
                <a:lnTo>
                  <a:pt x="123844" y="186690"/>
                </a:lnTo>
                <a:lnTo>
                  <a:pt x="131198" y="185420"/>
                </a:lnTo>
                <a:lnTo>
                  <a:pt x="167968" y="185420"/>
                </a:lnTo>
                <a:lnTo>
                  <a:pt x="175261" y="186690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90"/>
                </a:lnTo>
                <a:lnTo>
                  <a:pt x="178968" y="186690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70"/>
                </a:lnTo>
                <a:lnTo>
                  <a:pt x="124938" y="299720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40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20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90"/>
                </a:lnTo>
                <a:lnTo>
                  <a:pt x="112114" y="223520"/>
                </a:lnTo>
                <a:lnTo>
                  <a:pt x="111810" y="223520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70"/>
                </a:lnTo>
                <a:lnTo>
                  <a:pt x="108832" y="217170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90"/>
                </a:lnTo>
                <a:lnTo>
                  <a:pt x="105428" y="212090"/>
                </a:lnTo>
                <a:lnTo>
                  <a:pt x="104760" y="210820"/>
                </a:lnTo>
                <a:lnTo>
                  <a:pt x="104395" y="210820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40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40"/>
                </a:lnTo>
                <a:lnTo>
                  <a:pt x="203401" y="203200"/>
                </a:lnTo>
                <a:lnTo>
                  <a:pt x="201979" y="204470"/>
                </a:lnTo>
                <a:lnTo>
                  <a:pt x="143171" y="204470"/>
                </a:lnTo>
                <a:lnTo>
                  <a:pt x="136789" y="205740"/>
                </a:lnTo>
                <a:lnTo>
                  <a:pt x="129071" y="205740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20"/>
                </a:lnTo>
                <a:lnTo>
                  <a:pt x="129071" y="212090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70"/>
                </a:lnTo>
                <a:lnTo>
                  <a:pt x="137033" y="236220"/>
                </a:lnTo>
                <a:lnTo>
                  <a:pt x="137458" y="237490"/>
                </a:lnTo>
                <a:lnTo>
                  <a:pt x="138188" y="241300"/>
                </a:lnTo>
                <a:lnTo>
                  <a:pt x="138612" y="243840"/>
                </a:lnTo>
                <a:lnTo>
                  <a:pt x="139342" y="247650"/>
                </a:lnTo>
                <a:lnTo>
                  <a:pt x="139706" y="248920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90"/>
                </a:lnTo>
                <a:lnTo>
                  <a:pt x="143232" y="274320"/>
                </a:lnTo>
                <a:lnTo>
                  <a:pt x="144083" y="284480"/>
                </a:lnTo>
                <a:lnTo>
                  <a:pt x="144508" y="288290"/>
                </a:lnTo>
                <a:lnTo>
                  <a:pt x="144873" y="293370"/>
                </a:lnTo>
                <a:lnTo>
                  <a:pt x="145189" y="299720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90"/>
                </a:lnTo>
                <a:lnTo>
                  <a:pt x="155022" y="284480"/>
                </a:lnTo>
                <a:lnTo>
                  <a:pt x="155266" y="281940"/>
                </a:lnTo>
                <a:lnTo>
                  <a:pt x="155448" y="279400"/>
                </a:lnTo>
                <a:lnTo>
                  <a:pt x="156663" y="267970"/>
                </a:lnTo>
                <a:lnTo>
                  <a:pt x="157393" y="261620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70"/>
                </a:lnTo>
                <a:lnTo>
                  <a:pt x="158790" y="252730"/>
                </a:lnTo>
                <a:lnTo>
                  <a:pt x="159399" y="248920"/>
                </a:lnTo>
                <a:lnTo>
                  <a:pt x="159763" y="247650"/>
                </a:lnTo>
                <a:lnTo>
                  <a:pt x="160492" y="243840"/>
                </a:lnTo>
                <a:lnTo>
                  <a:pt x="160917" y="241300"/>
                </a:lnTo>
                <a:lnTo>
                  <a:pt x="161647" y="237490"/>
                </a:lnTo>
                <a:lnTo>
                  <a:pt x="162073" y="236220"/>
                </a:lnTo>
                <a:lnTo>
                  <a:pt x="163774" y="229870"/>
                </a:lnTo>
                <a:lnTo>
                  <a:pt x="165233" y="224790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90"/>
                </a:lnTo>
                <a:lnTo>
                  <a:pt x="170642" y="210820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40"/>
                </a:lnTo>
                <a:lnTo>
                  <a:pt x="162316" y="205740"/>
                </a:lnTo>
                <a:lnTo>
                  <a:pt x="159095" y="204470"/>
                </a:lnTo>
                <a:lnTo>
                  <a:pt x="201979" y="204470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20"/>
                </a:lnTo>
                <a:lnTo>
                  <a:pt x="194345" y="210820"/>
                </a:lnTo>
                <a:lnTo>
                  <a:pt x="193677" y="212090"/>
                </a:lnTo>
                <a:lnTo>
                  <a:pt x="193008" y="212090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70"/>
                </a:lnTo>
                <a:lnTo>
                  <a:pt x="189909" y="217170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20"/>
                </a:lnTo>
                <a:lnTo>
                  <a:pt x="186991" y="223520"/>
                </a:lnTo>
                <a:lnTo>
                  <a:pt x="186627" y="224790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20"/>
                </a:lnTo>
                <a:lnTo>
                  <a:pt x="182615" y="237490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70"/>
                </a:lnTo>
                <a:lnTo>
                  <a:pt x="181218" y="243840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70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40"/>
                </a:lnTo>
                <a:lnTo>
                  <a:pt x="222292" y="331470"/>
                </a:lnTo>
                <a:lnTo>
                  <a:pt x="227702" y="330200"/>
                </a:lnTo>
                <a:lnTo>
                  <a:pt x="233234" y="332740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20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70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70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20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40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20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40"/>
                </a:lnTo>
                <a:lnTo>
                  <a:pt x="123079" y="459740"/>
                </a:lnTo>
                <a:lnTo>
                  <a:pt x="126848" y="464820"/>
                </a:lnTo>
                <a:lnTo>
                  <a:pt x="137354" y="472440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20"/>
                </a:lnTo>
                <a:lnTo>
                  <a:pt x="179205" y="485140"/>
                </a:lnTo>
                <a:lnTo>
                  <a:pt x="170071" y="490220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40"/>
                </a:lnTo>
                <a:lnTo>
                  <a:pt x="172199" y="464820"/>
                </a:lnTo>
                <a:lnTo>
                  <a:pt x="175968" y="459740"/>
                </a:lnTo>
                <a:lnTo>
                  <a:pt x="182412" y="459740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0089B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3615" y="4081478"/>
            <a:ext cx="334645" cy="307975"/>
          </a:xfrm>
          <a:custGeom>
            <a:rect l="l" t="t" r="r" b="b"/>
            <a:pathLst>
              <a:path w="334645" h="307975">
                <a:moveTo>
                  <a:pt x="107263" y="307945"/>
                </a:moveTo>
                <a:lnTo>
                  <a:pt x="99189" y="307369"/>
                </a:lnTo>
                <a:lnTo>
                  <a:pt x="94576" y="302188"/>
                </a:lnTo>
                <a:lnTo>
                  <a:pt x="0" y="198005"/>
                </a:lnTo>
                <a:lnTo>
                  <a:pt x="576" y="189947"/>
                </a:lnTo>
                <a:lnTo>
                  <a:pt x="5767" y="185342"/>
                </a:lnTo>
                <a:lnTo>
                  <a:pt x="205876" y="4604"/>
                </a:lnTo>
                <a:lnTo>
                  <a:pt x="211066" y="0"/>
                </a:lnTo>
                <a:lnTo>
                  <a:pt x="219140" y="0"/>
                </a:lnTo>
                <a:lnTo>
                  <a:pt x="224330" y="5755"/>
                </a:lnTo>
                <a:lnTo>
                  <a:pt x="232980" y="14965"/>
                </a:lnTo>
                <a:lnTo>
                  <a:pt x="33447" y="195703"/>
                </a:lnTo>
                <a:lnTo>
                  <a:pt x="104956" y="275135"/>
                </a:lnTo>
                <a:lnTo>
                  <a:pt x="143568" y="275135"/>
                </a:lnTo>
                <a:lnTo>
                  <a:pt x="107263" y="307945"/>
                </a:lnTo>
                <a:close/>
              </a:path>
              <a:path w="334645" h="307975">
                <a:moveTo>
                  <a:pt x="114183" y="250385"/>
                </a:moveTo>
                <a:lnTo>
                  <a:pt x="105533" y="249809"/>
                </a:lnTo>
                <a:lnTo>
                  <a:pt x="70932" y="211244"/>
                </a:lnTo>
                <a:lnTo>
                  <a:pt x="65741" y="206064"/>
                </a:lnTo>
                <a:lnTo>
                  <a:pt x="66318" y="198005"/>
                </a:lnTo>
                <a:lnTo>
                  <a:pt x="71508" y="192825"/>
                </a:lnTo>
                <a:lnTo>
                  <a:pt x="255471" y="27052"/>
                </a:lnTo>
                <a:lnTo>
                  <a:pt x="260661" y="22448"/>
                </a:lnTo>
                <a:lnTo>
                  <a:pt x="268734" y="22448"/>
                </a:lnTo>
                <a:lnTo>
                  <a:pt x="273925" y="28204"/>
                </a:lnTo>
                <a:lnTo>
                  <a:pt x="298727" y="55257"/>
                </a:lnTo>
                <a:lnTo>
                  <a:pt x="263545" y="55257"/>
                </a:lnTo>
                <a:lnTo>
                  <a:pt x="99189" y="203761"/>
                </a:lnTo>
                <a:lnTo>
                  <a:pt x="111300" y="217576"/>
                </a:lnTo>
                <a:lnTo>
                  <a:pt x="150028" y="217576"/>
                </a:lnTo>
                <a:lnTo>
                  <a:pt x="119373" y="245204"/>
                </a:lnTo>
                <a:lnTo>
                  <a:pt x="114183" y="250385"/>
                </a:lnTo>
                <a:close/>
              </a:path>
              <a:path w="334645" h="307975">
                <a:moveTo>
                  <a:pt x="143568" y="275135"/>
                </a:moveTo>
                <a:lnTo>
                  <a:pt x="104956" y="275135"/>
                </a:lnTo>
                <a:lnTo>
                  <a:pt x="301605" y="97276"/>
                </a:lnTo>
                <a:lnTo>
                  <a:pt x="263545" y="55257"/>
                </a:lnTo>
                <a:lnTo>
                  <a:pt x="298727" y="55257"/>
                </a:lnTo>
                <a:lnTo>
                  <a:pt x="329863" y="89217"/>
                </a:lnTo>
                <a:lnTo>
                  <a:pt x="334477" y="94973"/>
                </a:lnTo>
                <a:lnTo>
                  <a:pt x="333900" y="103032"/>
                </a:lnTo>
                <a:lnTo>
                  <a:pt x="328710" y="107636"/>
                </a:lnTo>
                <a:lnTo>
                  <a:pt x="143568" y="275135"/>
                </a:lnTo>
                <a:close/>
              </a:path>
              <a:path w="334645" h="307975">
                <a:moveTo>
                  <a:pt x="150028" y="217576"/>
                </a:moveTo>
                <a:lnTo>
                  <a:pt x="111300" y="217576"/>
                </a:lnTo>
                <a:lnTo>
                  <a:pt x="188576" y="147353"/>
                </a:lnTo>
                <a:lnTo>
                  <a:pt x="197802" y="157138"/>
                </a:lnTo>
                <a:lnTo>
                  <a:pt x="202416" y="162318"/>
                </a:lnTo>
                <a:lnTo>
                  <a:pt x="201839" y="170952"/>
                </a:lnTo>
                <a:lnTo>
                  <a:pt x="196649" y="175557"/>
                </a:lnTo>
                <a:lnTo>
                  <a:pt x="150028" y="217576"/>
                </a:lnTo>
                <a:close/>
              </a:path>
            </a:pathLst>
          </a:custGeom>
          <a:solidFill>
            <a:srgbClr val="0089B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485154" y="1961568"/>
            <a:ext cx="2425700" cy="14097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5857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B6FF"/>
                </a:solidFill>
                <a:latin typeface="微软雅黑"/>
                <a:cs typeface="微软雅黑"/>
              </a:rPr>
              <a:t>目</a:t>
            </a:r>
            <a:r>
              <a:rPr sz="1550" b="1" spc="-50">
                <a:solidFill>
                  <a:srgbClr val="00B6FF"/>
                </a:solidFill>
                <a:latin typeface="微软雅黑"/>
                <a:cs typeface="微软雅黑"/>
              </a:rPr>
              <a:t>的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帮助年轻女性提升个人形象和生活品质，培养优雅、自信和独立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的气质。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85154" y="4105316"/>
            <a:ext cx="2768600" cy="13690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8590" algn="ctr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B6FF"/>
                </a:solidFill>
                <a:latin typeface="微软雅黑"/>
                <a:cs typeface="微软雅黑"/>
              </a:rPr>
              <a:t>背</a:t>
            </a:r>
            <a:r>
              <a:rPr sz="1550" b="1" spc="-50">
                <a:solidFill>
                  <a:srgbClr val="00B6FF"/>
                </a:solidFill>
                <a:latin typeface="微软雅黑"/>
                <a:cs typeface="微软雅黑"/>
              </a:rPr>
              <a:t>景</a:t>
            </a:r>
            <a:endParaRPr sz="1550">
              <a:latin typeface="微软雅黑"/>
              <a:cs typeface="微软雅黑"/>
            </a:endParaRPr>
          </a:p>
          <a:p>
            <a:pPr marL="12700" marR="176530">
              <a:lnSpc>
                <a:spcPct val="150000"/>
              </a:lnSpc>
              <a:spcBef>
                <a:spcPts val="14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随着社会的发展和文化的多元化，女性对于自我形象的关注度越来</a:t>
            </a:r>
            <a:endParaRPr sz="1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越高，追求精致生活成为一种趋势。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定义和特点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089BF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特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点</a:t>
            </a:r>
            <a:endParaRPr sz="1550">
              <a:latin typeface="微软雅黑"/>
              <a:cs typeface="微软雅黑"/>
            </a:endParaRPr>
          </a:p>
          <a:p>
            <a:pPr marL="226060" marR="824865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精致女孩通常具备优雅的气质、自信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的心态、独立的能力和高尚的审美观。她们注重细节，善于发现和创造美，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追求高品质的生活方式。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033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B6FF"/>
                </a:solidFill>
                <a:latin typeface="微软雅黑"/>
                <a:cs typeface="微软雅黑"/>
              </a:rPr>
              <a:t>定</a:t>
            </a:r>
            <a:r>
              <a:rPr sz="1550" b="1" spc="-50">
                <a:solidFill>
                  <a:srgbClr val="00B6FF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精致女孩是指注重外表、内在修养和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生活品质的女性。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625975" y="3477659"/>
            <a:ext cx="29400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10">
                <a:solidFill>
                  <a:srgbClr val="00B6FF"/>
                </a:solidFill>
                <a:latin typeface="微软雅黑"/>
                <a:cs typeface="微软雅黑"/>
              </a:rPr>
              <a:t>自我提升计划</a:t>
            </a:r>
            <a:endParaRPr sz="3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530710" y="774551"/>
            <a:ext cx="493417" cy="49341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10591665" y="5593079"/>
            <a:ext cx="689836" cy="68983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485011" y="1813920"/>
            <a:ext cx="1221105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66D3F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484146" y="25623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FFFFFF"/>
                </a:solidFill>
              </a:rPr>
              <a:t>02</a:t>
            </a:r>
            <a:endParaRPr sz="765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90088" y="1454146"/>
            <a:ext cx="2600325" cy="2232025"/>
            <a:chOff x="990088" y="1454146"/>
            <a:chExt cx="2600325" cy="2232025"/>
          </a:xfrm>
        </p:grpSpPr>
        <p:sp>
          <p:nvSpPr>
            <p:cNvPr id="3" name="object 3"/>
            <p:cNvSpPr/>
            <p:nvPr/>
          </p:nvSpPr>
          <p:spPr>
            <a:xfrm>
              <a:off x="990088" y="1514980"/>
              <a:ext cx="932180" cy="932180"/>
            </a:xfrm>
            <a:custGeom>
              <a:rect l="l" t="t" r="r" b="b"/>
              <a:pathLst>
                <a:path w="932180" h="932180">
                  <a:moveTo>
                    <a:pt x="466005" y="0"/>
                  </a:moveTo>
                  <a:close/>
                </a:path>
                <a:path w="932180" h="932180">
                  <a:moveTo>
                    <a:pt x="932011" y="466005"/>
                  </a:moveTo>
                  <a:lnTo>
                    <a:pt x="0" y="466005"/>
                  </a:lnTo>
                  <a:lnTo>
                    <a:pt x="2406" y="418358"/>
                  </a:lnTo>
                  <a:lnTo>
                    <a:pt x="9468" y="372088"/>
                  </a:lnTo>
                  <a:lnTo>
                    <a:pt x="20951" y="327429"/>
                  </a:lnTo>
                  <a:lnTo>
                    <a:pt x="36621" y="284614"/>
                  </a:lnTo>
                  <a:lnTo>
                    <a:pt x="56245" y="243879"/>
                  </a:lnTo>
                  <a:lnTo>
                    <a:pt x="79587" y="205456"/>
                  </a:lnTo>
                  <a:lnTo>
                    <a:pt x="106413" y="169582"/>
                  </a:lnTo>
                  <a:lnTo>
                    <a:pt x="136490" y="136489"/>
                  </a:lnTo>
                  <a:lnTo>
                    <a:pt x="169583" y="106412"/>
                  </a:lnTo>
                  <a:lnTo>
                    <a:pt x="205458" y="79586"/>
                  </a:lnTo>
                  <a:lnTo>
                    <a:pt x="243880" y="56244"/>
                  </a:lnTo>
                  <a:lnTo>
                    <a:pt x="284616" y="36620"/>
                  </a:lnTo>
                  <a:lnTo>
                    <a:pt x="327431" y="20950"/>
                  </a:lnTo>
                  <a:lnTo>
                    <a:pt x="372090" y="9467"/>
                  </a:lnTo>
                  <a:lnTo>
                    <a:pt x="418361" y="2405"/>
                  </a:lnTo>
                  <a:lnTo>
                    <a:pt x="466005" y="0"/>
                  </a:lnTo>
                  <a:lnTo>
                    <a:pt x="513651" y="2405"/>
                  </a:lnTo>
                  <a:lnTo>
                    <a:pt x="559921" y="9467"/>
                  </a:lnTo>
                  <a:lnTo>
                    <a:pt x="604581" y="20950"/>
                  </a:lnTo>
                  <a:lnTo>
                    <a:pt x="647395" y="36621"/>
                  </a:lnTo>
                  <a:lnTo>
                    <a:pt x="688131" y="56244"/>
                  </a:lnTo>
                  <a:lnTo>
                    <a:pt x="726553" y="79586"/>
                  </a:lnTo>
                  <a:lnTo>
                    <a:pt x="762428" y="106413"/>
                  </a:lnTo>
                  <a:lnTo>
                    <a:pt x="795521" y="136490"/>
                  </a:lnTo>
                  <a:lnTo>
                    <a:pt x="825598" y="169582"/>
                  </a:lnTo>
                  <a:lnTo>
                    <a:pt x="852424" y="205457"/>
                  </a:lnTo>
                  <a:lnTo>
                    <a:pt x="875766" y="243879"/>
                  </a:lnTo>
                  <a:lnTo>
                    <a:pt x="895389" y="284615"/>
                  </a:lnTo>
                  <a:lnTo>
                    <a:pt x="911060" y="327430"/>
                  </a:lnTo>
                  <a:lnTo>
                    <a:pt x="922543" y="372089"/>
                  </a:lnTo>
                  <a:lnTo>
                    <a:pt x="929605" y="418359"/>
                  </a:lnTo>
                  <a:lnTo>
                    <a:pt x="932011" y="466005"/>
                  </a:lnTo>
                  <a:close/>
                </a:path>
                <a:path w="932180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90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1" y="466005"/>
                  </a:lnTo>
                  <a:lnTo>
                    <a:pt x="929604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89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7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3" y="852424"/>
                  </a:lnTo>
                  <a:lnTo>
                    <a:pt x="688131" y="875766"/>
                  </a:lnTo>
                  <a:lnTo>
                    <a:pt x="647395" y="895389"/>
                  </a:lnTo>
                  <a:lnTo>
                    <a:pt x="604581" y="911060"/>
                  </a:lnTo>
                  <a:lnTo>
                    <a:pt x="559921" y="922543"/>
                  </a:lnTo>
                  <a:lnTo>
                    <a:pt x="513651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58556" y="1454146"/>
              <a:ext cx="2231506" cy="2231506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091688" y="4707868"/>
            <a:ext cx="2120900" cy="6934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每月阅读至少一本书，涵盖文学、艺术、历史、科学等领域，拓宽知识面。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91688" y="3855396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6FF"/>
                </a:solidFill>
                <a:latin typeface="微软雅黑"/>
                <a:cs typeface="微软雅黑"/>
              </a:rPr>
              <a:t>读书计</a:t>
            </a:r>
            <a:r>
              <a:rPr sz="2000" b="1" spc="-50">
                <a:solidFill>
                  <a:srgbClr val="00B6FF"/>
                </a:solidFill>
                <a:latin typeface="微软雅黑"/>
                <a:cs typeface="微软雅黑"/>
              </a:rPr>
              <a:t>划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095003" y="4502406"/>
            <a:ext cx="2677160" cy="9525"/>
            <a:chOff x="1095003" y="4502406"/>
            <a:chExt cx="2677160" cy="9525"/>
          </a:xfrm>
        </p:grpSpPr>
        <p:sp>
          <p:nvSpPr>
            <p:cNvPr id="8" name="object 8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0089B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3569918" y="3947812"/>
            <a:ext cx="269577" cy="187422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4671294" y="1393186"/>
            <a:ext cx="2600325" cy="2232025"/>
            <a:chOff x="4671294" y="1393186"/>
            <a:chExt cx="2600325" cy="2232025"/>
          </a:xfrm>
        </p:grpSpPr>
        <p:sp>
          <p:nvSpPr>
            <p:cNvPr id="12" name="object 12"/>
            <p:cNvSpPr/>
            <p:nvPr/>
          </p:nvSpPr>
          <p:spPr>
            <a:xfrm>
              <a:off x="4671294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6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2" y="466005"/>
                  </a:lnTo>
                  <a:lnTo>
                    <a:pt x="2408" y="418358"/>
                  </a:lnTo>
                  <a:lnTo>
                    <a:pt x="9469" y="372088"/>
                  </a:lnTo>
                  <a:lnTo>
                    <a:pt x="20953" y="327429"/>
                  </a:lnTo>
                  <a:lnTo>
                    <a:pt x="36623" y="284614"/>
                  </a:lnTo>
                  <a:lnTo>
                    <a:pt x="56246" y="243879"/>
                  </a:lnTo>
                  <a:lnTo>
                    <a:pt x="79588" y="205456"/>
                  </a:lnTo>
                  <a:lnTo>
                    <a:pt x="106415" y="169582"/>
                  </a:lnTo>
                  <a:lnTo>
                    <a:pt x="136492" y="136489"/>
                  </a:lnTo>
                  <a:lnTo>
                    <a:pt x="169585" y="106412"/>
                  </a:lnTo>
                  <a:lnTo>
                    <a:pt x="205460" y="79586"/>
                  </a:lnTo>
                  <a:lnTo>
                    <a:pt x="243882" y="56244"/>
                  </a:lnTo>
                  <a:lnTo>
                    <a:pt x="284618" y="36620"/>
                  </a:lnTo>
                  <a:lnTo>
                    <a:pt x="327432" y="20950"/>
                  </a:lnTo>
                  <a:lnTo>
                    <a:pt x="372092" y="9467"/>
                  </a:lnTo>
                  <a:lnTo>
                    <a:pt x="418363" y="2405"/>
                  </a:lnTo>
                  <a:lnTo>
                    <a:pt x="466006" y="0"/>
                  </a:lnTo>
                  <a:lnTo>
                    <a:pt x="513652" y="2405"/>
                  </a:lnTo>
                  <a:lnTo>
                    <a:pt x="559922" y="9467"/>
                  </a:lnTo>
                  <a:lnTo>
                    <a:pt x="604582" y="20950"/>
                  </a:lnTo>
                  <a:lnTo>
                    <a:pt x="647397" y="36621"/>
                  </a:lnTo>
                  <a:lnTo>
                    <a:pt x="688132" y="56244"/>
                  </a:lnTo>
                  <a:lnTo>
                    <a:pt x="726554" y="79586"/>
                  </a:lnTo>
                  <a:lnTo>
                    <a:pt x="762429" y="106413"/>
                  </a:lnTo>
                  <a:lnTo>
                    <a:pt x="795522" y="136490"/>
                  </a:lnTo>
                  <a:lnTo>
                    <a:pt x="825599" y="169582"/>
                  </a:lnTo>
                  <a:lnTo>
                    <a:pt x="852425" y="205457"/>
                  </a:lnTo>
                  <a:lnTo>
                    <a:pt x="875767" y="243879"/>
                  </a:lnTo>
                  <a:lnTo>
                    <a:pt x="895391" y="284615"/>
                  </a:lnTo>
                  <a:lnTo>
                    <a:pt x="911061" y="327430"/>
                  </a:lnTo>
                  <a:lnTo>
                    <a:pt x="922544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039935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772897" y="3855396"/>
            <a:ext cx="131127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6FF"/>
                </a:solidFill>
                <a:latin typeface="微软雅黑"/>
                <a:cs typeface="微软雅黑"/>
              </a:rPr>
              <a:t>学习新知</a:t>
            </a:r>
            <a:r>
              <a:rPr sz="2000" b="1" spc="-50">
                <a:solidFill>
                  <a:srgbClr val="00B6FF"/>
                </a:solidFill>
                <a:latin typeface="微软雅黑"/>
                <a:cs typeface="微软雅黑"/>
              </a:rPr>
              <a:t>识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776211" y="4441572"/>
            <a:ext cx="2677160" cy="9525"/>
            <a:chOff x="4776211" y="4441572"/>
            <a:chExt cx="2677160" cy="9525"/>
          </a:xfrm>
        </p:grpSpPr>
        <p:sp>
          <p:nvSpPr>
            <p:cNvPr id="16" name="object 16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0" y="0"/>
                  </a:moveTo>
                  <a:lnTo>
                    <a:pt x="0" y="0"/>
                  </a:lnTo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0" y="0"/>
                  </a:lnTo>
                </a:path>
              </a:pathLst>
            </a:custGeom>
            <a:ln w="9525">
              <a:solidFill>
                <a:srgbClr val="0024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8" name="object 18"/>
          <p:cNvPicPr/>
          <p:nvPr/>
        </p:nvPicPr>
        <p:blipFill>
          <a:blip r:embed="rId5"/>
          <a:stretch>
            <a:fillRect/>
          </a:stretch>
        </p:blipFill>
        <p:spPr>
          <a:xfrm>
            <a:off x="7251124" y="3947812"/>
            <a:ext cx="269578" cy="187422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8373010" y="1393186"/>
            <a:ext cx="2600325" cy="2232025"/>
            <a:chOff x="8373010" y="1393186"/>
            <a:chExt cx="2600325" cy="2232025"/>
          </a:xfrm>
        </p:grpSpPr>
        <p:sp>
          <p:nvSpPr>
            <p:cNvPr id="20" name="object 20"/>
            <p:cNvSpPr/>
            <p:nvPr/>
          </p:nvSpPr>
          <p:spPr>
            <a:xfrm>
              <a:off x="8373010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7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3" y="466005"/>
                  </a:lnTo>
                  <a:lnTo>
                    <a:pt x="2409" y="418358"/>
                  </a:lnTo>
                  <a:lnTo>
                    <a:pt x="9471" y="372088"/>
                  </a:lnTo>
                  <a:lnTo>
                    <a:pt x="20954" y="327429"/>
                  </a:lnTo>
                  <a:lnTo>
                    <a:pt x="36624" y="284614"/>
                  </a:lnTo>
                  <a:lnTo>
                    <a:pt x="56248" y="243879"/>
                  </a:lnTo>
                  <a:lnTo>
                    <a:pt x="79590" y="205456"/>
                  </a:lnTo>
                  <a:lnTo>
                    <a:pt x="106416" y="169582"/>
                  </a:lnTo>
                  <a:lnTo>
                    <a:pt x="136493" y="136489"/>
                  </a:lnTo>
                  <a:lnTo>
                    <a:pt x="169586" y="106412"/>
                  </a:lnTo>
                  <a:lnTo>
                    <a:pt x="205461" y="79586"/>
                  </a:lnTo>
                  <a:lnTo>
                    <a:pt x="243883" y="56244"/>
                  </a:lnTo>
                  <a:lnTo>
                    <a:pt x="284619" y="36620"/>
                  </a:lnTo>
                  <a:lnTo>
                    <a:pt x="327434" y="20950"/>
                  </a:lnTo>
                  <a:lnTo>
                    <a:pt x="372093" y="9467"/>
                  </a:lnTo>
                  <a:lnTo>
                    <a:pt x="418364" y="2405"/>
                  </a:lnTo>
                  <a:lnTo>
                    <a:pt x="466007" y="0"/>
                  </a:lnTo>
                  <a:lnTo>
                    <a:pt x="513653" y="2405"/>
                  </a:lnTo>
                  <a:lnTo>
                    <a:pt x="559923" y="9467"/>
                  </a:lnTo>
                  <a:lnTo>
                    <a:pt x="604583" y="20950"/>
                  </a:lnTo>
                  <a:lnTo>
                    <a:pt x="647397" y="36621"/>
                  </a:lnTo>
                  <a:lnTo>
                    <a:pt x="688133" y="56244"/>
                  </a:lnTo>
                  <a:lnTo>
                    <a:pt x="726555" y="79586"/>
                  </a:lnTo>
                  <a:lnTo>
                    <a:pt x="762430" y="106413"/>
                  </a:lnTo>
                  <a:lnTo>
                    <a:pt x="795523" y="136490"/>
                  </a:lnTo>
                  <a:lnTo>
                    <a:pt x="825600" y="169582"/>
                  </a:lnTo>
                  <a:lnTo>
                    <a:pt x="852426" y="205457"/>
                  </a:lnTo>
                  <a:lnTo>
                    <a:pt x="875768" y="243879"/>
                  </a:lnTo>
                  <a:lnTo>
                    <a:pt x="895392" y="284615"/>
                  </a:lnTo>
                  <a:lnTo>
                    <a:pt x="911062" y="327430"/>
                  </a:lnTo>
                  <a:lnTo>
                    <a:pt x="922545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2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0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41650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8474615" y="3855396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6FF"/>
                </a:solidFill>
                <a:latin typeface="微软雅黑"/>
                <a:cs typeface="微软雅黑"/>
              </a:rPr>
              <a:t>定期总</a:t>
            </a:r>
            <a:r>
              <a:rPr sz="2000" b="1" spc="-50">
                <a:solidFill>
                  <a:srgbClr val="00B6FF"/>
                </a:solidFill>
                <a:latin typeface="微软雅黑"/>
                <a:cs typeface="微软雅黑"/>
              </a:rPr>
              <a:t>结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8477928" y="4441572"/>
            <a:ext cx="2677160" cy="9525"/>
            <a:chOff x="8477928" y="4441572"/>
            <a:chExt cx="2677160" cy="9525"/>
          </a:xfrm>
        </p:grpSpPr>
        <p:sp>
          <p:nvSpPr>
            <p:cNvPr id="24" name="object 24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0089B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6" name="object 26"/>
          <p:cNvPicPr/>
          <p:nvPr/>
        </p:nvPicPr>
        <p:blipFill>
          <a:blip r:embed="rId3"/>
          <a:stretch>
            <a:fillRect/>
          </a:stretch>
        </p:blipFill>
        <p:spPr>
          <a:xfrm>
            <a:off x="10952843" y="3947812"/>
            <a:ext cx="269578" cy="187422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4772897" y="4707868"/>
            <a:ext cx="2311400" cy="6934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1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参加线上或线下课程，学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习感兴趣的领域，如外语、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编程、摄影等。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474615" y="4707868"/>
            <a:ext cx="2311400" cy="473709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1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每周或每月对所学知识进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行总结，加深理解和记忆。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511278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808196" y="1646630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099776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知识储备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91653" y="4394857"/>
            <a:ext cx="2501900" cy="14604"/>
            <a:chOff x="1291653" y="4394857"/>
            <a:chExt cx="2501900" cy="14604"/>
          </a:xfrm>
        </p:grpSpPr>
        <p:sp>
          <p:nvSpPr>
            <p:cNvPr id="3" name="object 3"/>
            <p:cNvSpPr/>
            <p:nvPr/>
          </p:nvSpPr>
          <p:spPr>
            <a:xfrm>
              <a:off x="1296416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8" y="0"/>
                  </a:moveTo>
                  <a:lnTo>
                    <a:pt x="0" y="474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96416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8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1125500" y="1536628"/>
            <a:ext cx="2912745" cy="1899285"/>
            <a:chOff x="1125500" y="1536628"/>
            <a:chExt cx="2912745" cy="1899285"/>
          </a:xfrm>
        </p:grpSpPr>
        <p:sp>
          <p:nvSpPr>
            <p:cNvPr id="6" name="object 6"/>
            <p:cNvSpPr/>
            <p:nvPr/>
          </p:nvSpPr>
          <p:spPr>
            <a:xfrm>
              <a:off x="1125500" y="2108193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3"/>
                  </a:moveTo>
                  <a:lnTo>
                    <a:pt x="0" y="940010"/>
                  </a:lnTo>
                  <a:lnTo>
                    <a:pt x="2497654" y="863057"/>
                  </a:lnTo>
                  <a:lnTo>
                    <a:pt x="2912679" y="0"/>
                  </a:lnTo>
                  <a:lnTo>
                    <a:pt x="415025" y="76953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32386" y="1536628"/>
              <a:ext cx="1898905" cy="189890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439684" y="4614442"/>
            <a:ext cx="2501900" cy="57404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根据职业需求，学习相关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59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技能和软件，提高工作效率。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639659" y="1536628"/>
            <a:ext cx="2912745" cy="1899285"/>
            <a:chOff x="4639659" y="1536628"/>
            <a:chExt cx="2912745" cy="1899285"/>
          </a:xfrm>
        </p:grpSpPr>
        <p:sp>
          <p:nvSpPr>
            <p:cNvPr id="10" name="object 10"/>
            <p:cNvSpPr/>
            <p:nvPr/>
          </p:nvSpPr>
          <p:spPr>
            <a:xfrm>
              <a:off x="4639659" y="2096002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2"/>
                  </a:moveTo>
                  <a:lnTo>
                    <a:pt x="0" y="940010"/>
                  </a:lnTo>
                  <a:lnTo>
                    <a:pt x="2497654" y="863056"/>
                  </a:lnTo>
                  <a:lnTo>
                    <a:pt x="2912679" y="0"/>
                  </a:lnTo>
                  <a:lnTo>
                    <a:pt x="415025" y="76952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146545" y="1536628"/>
              <a:ext cx="1898904" cy="1898906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8309741" y="1536628"/>
            <a:ext cx="2912745" cy="1899285"/>
            <a:chOff x="8309741" y="1536628"/>
            <a:chExt cx="2912745" cy="1899285"/>
          </a:xfrm>
        </p:grpSpPr>
        <p:sp>
          <p:nvSpPr>
            <p:cNvPr id="13" name="object 13"/>
            <p:cNvSpPr/>
            <p:nvPr/>
          </p:nvSpPr>
          <p:spPr>
            <a:xfrm>
              <a:off x="8309741" y="2058071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2"/>
                  </a:moveTo>
                  <a:lnTo>
                    <a:pt x="0" y="940010"/>
                  </a:lnTo>
                  <a:lnTo>
                    <a:pt x="2497654" y="863056"/>
                  </a:lnTo>
                  <a:lnTo>
                    <a:pt x="2912679" y="0"/>
                  </a:lnTo>
                  <a:lnTo>
                    <a:pt x="415025" y="76952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816626" y="1536628"/>
              <a:ext cx="1898902" cy="1898906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1340361" y="3769356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提升职业技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能</a:t>
            </a:r>
            <a:endParaRPr sz="2300">
              <a:latin typeface="微软雅黑"/>
              <a:cs typeface="微软雅黑"/>
            </a:endParaRPr>
          </a:p>
        </p:txBody>
      </p:sp>
      <p:pic>
        <p:nvPicPr>
          <p:cNvPr id="16" name="object 16"/>
          <p:cNvPicPr/>
          <p:nvPr/>
        </p:nvPicPr>
        <p:blipFill>
          <a:blip r:embed="rId5"/>
          <a:stretch>
            <a:fillRect/>
          </a:stretch>
        </p:blipFill>
        <p:spPr>
          <a:xfrm>
            <a:off x="1235228" y="4350851"/>
            <a:ext cx="97535" cy="97536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3788774" y="4350851"/>
            <a:ext cx="97536" cy="97536"/>
          </a:xfrm>
          <a:prstGeom prst="rect">
            <a:avLst/>
          </a:prstGeom>
        </p:spPr>
      </p:pic>
      <p:grpSp>
        <p:nvGrpSpPr>
          <p:cNvPr id="18" name="object 18"/>
          <p:cNvGrpSpPr/>
          <p:nvPr/>
        </p:nvGrpSpPr>
        <p:grpSpPr>
          <a:xfrm>
            <a:off x="4639659" y="4350851"/>
            <a:ext cx="2651125" cy="97790"/>
            <a:chOff x="4639659" y="4350851"/>
            <a:chExt cx="2651125" cy="97790"/>
          </a:xfrm>
        </p:grpSpPr>
        <p:sp>
          <p:nvSpPr>
            <p:cNvPr id="19" name="object 19"/>
            <p:cNvSpPr/>
            <p:nvPr/>
          </p:nvSpPr>
          <p:spPr>
            <a:xfrm>
              <a:off x="470084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8" y="0"/>
                  </a:moveTo>
                  <a:lnTo>
                    <a:pt x="0" y="4740"/>
                  </a:lnTo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70084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8" y="0"/>
                  </a:lnTo>
                </a:path>
              </a:pathLst>
            </a:custGeom>
            <a:ln w="9525">
              <a:solidFill>
                <a:srgbClr val="405D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639659" y="4350851"/>
              <a:ext cx="97536" cy="975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193202" y="4350851"/>
              <a:ext cx="97538" cy="97536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4844115" y="4614442"/>
            <a:ext cx="2120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如学习烹饪、绘画、乐器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等，丰富业余生活。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744792" y="3769356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学习新技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能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8309736" y="4350851"/>
            <a:ext cx="2651125" cy="97790"/>
            <a:chOff x="8309736" y="4350851"/>
            <a:chExt cx="2651125" cy="97790"/>
          </a:xfrm>
        </p:grpSpPr>
        <p:sp>
          <p:nvSpPr>
            <p:cNvPr id="26" name="object 26"/>
            <p:cNvSpPr/>
            <p:nvPr/>
          </p:nvSpPr>
          <p:spPr>
            <a:xfrm>
              <a:off x="8370929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9" y="0"/>
                  </a:moveTo>
                  <a:lnTo>
                    <a:pt x="0" y="474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8370929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9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309736" y="4350851"/>
              <a:ext cx="97538" cy="975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0863283" y="4350851"/>
              <a:ext cx="97538" cy="97536"/>
            </a:xfrm>
            <a:prstGeom prst="rect">
              <a:avLst/>
            </a:prstGeom>
          </p:spPr>
        </p:pic>
      </p:grpSp>
      <p:sp>
        <p:nvSpPr>
          <p:cNvPr id="30" name="object 30"/>
          <p:cNvSpPr txBox="1"/>
          <p:nvPr/>
        </p:nvSpPr>
        <p:spPr>
          <a:xfrm>
            <a:off x="8514197" y="4614442"/>
            <a:ext cx="2501900" cy="57404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参加行业内的交流活动或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59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志愿者服务，提升社交能力。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414873" y="3769356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参加实践活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动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技能提升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85412" y="3075840"/>
            <a:ext cx="1955164" cy="1969770"/>
          </a:xfrm>
          <a:custGeom>
            <a:rect l="l" t="t" r="r" b="b"/>
            <a:pathLst>
              <a:path w="1955164" h="1969770">
                <a:moveTo>
                  <a:pt x="1954703" y="984808"/>
                </a:moveTo>
                <a:lnTo>
                  <a:pt x="2" y="984808"/>
                </a:lnTo>
                <a:lnTo>
                  <a:pt x="1129" y="937092"/>
                </a:lnTo>
                <a:lnTo>
                  <a:pt x="4476" y="889963"/>
                </a:lnTo>
                <a:lnTo>
                  <a:pt x="9992" y="843472"/>
                </a:lnTo>
                <a:lnTo>
                  <a:pt x="17626" y="797670"/>
                </a:lnTo>
                <a:lnTo>
                  <a:pt x="27325" y="752609"/>
                </a:lnTo>
                <a:lnTo>
                  <a:pt x="39040" y="708341"/>
                </a:lnTo>
                <a:lnTo>
                  <a:pt x="52719" y="664916"/>
                </a:lnTo>
                <a:lnTo>
                  <a:pt x="68311" y="622387"/>
                </a:lnTo>
                <a:lnTo>
                  <a:pt x="85764" y="580806"/>
                </a:lnTo>
                <a:lnTo>
                  <a:pt x="105028" y="540223"/>
                </a:lnTo>
                <a:lnTo>
                  <a:pt x="126050" y="500690"/>
                </a:lnTo>
                <a:lnTo>
                  <a:pt x="148781" y="462260"/>
                </a:lnTo>
                <a:lnTo>
                  <a:pt x="173169" y="424983"/>
                </a:lnTo>
                <a:lnTo>
                  <a:pt x="199162" y="388911"/>
                </a:lnTo>
                <a:lnTo>
                  <a:pt x="226710" y="354096"/>
                </a:lnTo>
                <a:lnTo>
                  <a:pt x="255760" y="320589"/>
                </a:lnTo>
                <a:lnTo>
                  <a:pt x="286263" y="288442"/>
                </a:lnTo>
                <a:lnTo>
                  <a:pt x="318167" y="257707"/>
                </a:lnTo>
                <a:lnTo>
                  <a:pt x="351420" y="228434"/>
                </a:lnTo>
                <a:lnTo>
                  <a:pt x="385971" y="200677"/>
                </a:lnTo>
                <a:lnTo>
                  <a:pt x="421770" y="174485"/>
                </a:lnTo>
                <a:lnTo>
                  <a:pt x="458765" y="149912"/>
                </a:lnTo>
                <a:lnTo>
                  <a:pt x="496905" y="127008"/>
                </a:lnTo>
                <a:lnTo>
                  <a:pt x="536138" y="105825"/>
                </a:lnTo>
                <a:lnTo>
                  <a:pt x="576414" y="86414"/>
                </a:lnTo>
                <a:lnTo>
                  <a:pt x="617681" y="68828"/>
                </a:lnTo>
                <a:lnTo>
                  <a:pt x="659888" y="53118"/>
                </a:lnTo>
                <a:lnTo>
                  <a:pt x="702984" y="39335"/>
                </a:lnTo>
                <a:lnTo>
                  <a:pt x="746918" y="27530"/>
                </a:lnTo>
                <a:lnTo>
                  <a:pt x="791638" y="17757"/>
                </a:lnTo>
                <a:lnTo>
                  <a:pt x="837094" y="10065"/>
                </a:lnTo>
                <a:lnTo>
                  <a:pt x="883236" y="4508"/>
                </a:lnTo>
                <a:lnTo>
                  <a:pt x="930020" y="1135"/>
                </a:lnTo>
                <a:lnTo>
                  <a:pt x="977353" y="0"/>
                </a:lnTo>
                <a:lnTo>
                  <a:pt x="1024711" y="1136"/>
                </a:lnTo>
                <a:lnTo>
                  <a:pt x="1071481" y="4508"/>
                </a:lnTo>
                <a:lnTo>
                  <a:pt x="1117619" y="10066"/>
                </a:lnTo>
                <a:lnTo>
                  <a:pt x="1163074" y="17758"/>
                </a:lnTo>
                <a:lnTo>
                  <a:pt x="1207793" y="27531"/>
                </a:lnTo>
                <a:lnTo>
                  <a:pt x="1251726" y="39336"/>
                </a:lnTo>
                <a:lnTo>
                  <a:pt x="1294822" y="53119"/>
                </a:lnTo>
                <a:lnTo>
                  <a:pt x="1337029" y="68829"/>
                </a:lnTo>
                <a:lnTo>
                  <a:pt x="1378295" y="86416"/>
                </a:lnTo>
                <a:lnTo>
                  <a:pt x="1418571" y="105826"/>
                </a:lnTo>
                <a:lnTo>
                  <a:pt x="1457804" y="127009"/>
                </a:lnTo>
                <a:lnTo>
                  <a:pt x="1495943" y="149914"/>
                </a:lnTo>
                <a:lnTo>
                  <a:pt x="1532938" y="174487"/>
                </a:lnTo>
                <a:lnTo>
                  <a:pt x="1568737" y="200679"/>
                </a:lnTo>
                <a:lnTo>
                  <a:pt x="1603288" y="228436"/>
                </a:lnTo>
                <a:lnTo>
                  <a:pt x="1636541" y="257709"/>
                </a:lnTo>
                <a:lnTo>
                  <a:pt x="1668444" y="288444"/>
                </a:lnTo>
                <a:lnTo>
                  <a:pt x="1698947" y="320591"/>
                </a:lnTo>
                <a:lnTo>
                  <a:pt x="1727998" y="354098"/>
                </a:lnTo>
                <a:lnTo>
                  <a:pt x="1755545" y="388913"/>
                </a:lnTo>
                <a:lnTo>
                  <a:pt x="1781538" y="424985"/>
                </a:lnTo>
                <a:lnTo>
                  <a:pt x="1805926" y="462262"/>
                </a:lnTo>
                <a:lnTo>
                  <a:pt x="1828656" y="500692"/>
                </a:lnTo>
                <a:lnTo>
                  <a:pt x="1849679" y="540225"/>
                </a:lnTo>
                <a:lnTo>
                  <a:pt x="1868942" y="580808"/>
                </a:lnTo>
                <a:lnTo>
                  <a:pt x="1886396" y="622389"/>
                </a:lnTo>
                <a:lnTo>
                  <a:pt x="1901987" y="664918"/>
                </a:lnTo>
                <a:lnTo>
                  <a:pt x="1915666" y="708343"/>
                </a:lnTo>
                <a:lnTo>
                  <a:pt x="1927381" y="752611"/>
                </a:lnTo>
                <a:lnTo>
                  <a:pt x="1937080" y="797672"/>
                </a:lnTo>
                <a:lnTo>
                  <a:pt x="1944714" y="843474"/>
                </a:lnTo>
                <a:lnTo>
                  <a:pt x="1950229" y="889965"/>
                </a:lnTo>
                <a:lnTo>
                  <a:pt x="1953576" y="937094"/>
                </a:lnTo>
                <a:lnTo>
                  <a:pt x="1954703" y="984808"/>
                </a:lnTo>
                <a:close/>
              </a:path>
              <a:path w="1955164" h="1969770">
                <a:moveTo>
                  <a:pt x="977351" y="1969615"/>
                </a:moveTo>
                <a:lnTo>
                  <a:pt x="929998" y="1968479"/>
                </a:lnTo>
                <a:lnTo>
                  <a:pt x="883226" y="1965106"/>
                </a:lnTo>
                <a:lnTo>
                  <a:pt x="837087" y="1959548"/>
                </a:lnTo>
                <a:lnTo>
                  <a:pt x="791632" y="1951857"/>
                </a:lnTo>
                <a:lnTo>
                  <a:pt x="746912" y="1942083"/>
                </a:lnTo>
                <a:lnTo>
                  <a:pt x="702979" y="1930279"/>
                </a:lnTo>
                <a:lnTo>
                  <a:pt x="659883" y="1916496"/>
                </a:lnTo>
                <a:lnTo>
                  <a:pt x="617676" y="1900785"/>
                </a:lnTo>
                <a:lnTo>
                  <a:pt x="576409" y="1883199"/>
                </a:lnTo>
                <a:lnTo>
                  <a:pt x="536134" y="1863788"/>
                </a:lnTo>
                <a:lnTo>
                  <a:pt x="496901" y="1842605"/>
                </a:lnTo>
                <a:lnTo>
                  <a:pt x="458761" y="1819701"/>
                </a:lnTo>
                <a:lnTo>
                  <a:pt x="421766" y="1795128"/>
                </a:lnTo>
                <a:lnTo>
                  <a:pt x="385968" y="1768936"/>
                </a:lnTo>
                <a:lnTo>
                  <a:pt x="351416" y="1741179"/>
                </a:lnTo>
                <a:lnTo>
                  <a:pt x="318163" y="1711906"/>
                </a:lnTo>
                <a:lnTo>
                  <a:pt x="286259" y="1681171"/>
                </a:lnTo>
                <a:lnTo>
                  <a:pt x="255757" y="1649024"/>
                </a:lnTo>
                <a:lnTo>
                  <a:pt x="226706" y="1615517"/>
                </a:lnTo>
                <a:lnTo>
                  <a:pt x="199159" y="1580702"/>
                </a:lnTo>
                <a:lnTo>
                  <a:pt x="173166" y="1544630"/>
                </a:lnTo>
                <a:lnTo>
                  <a:pt x="148778" y="1507353"/>
                </a:lnTo>
                <a:lnTo>
                  <a:pt x="126047" y="1468923"/>
                </a:lnTo>
                <a:lnTo>
                  <a:pt x="105025" y="1429390"/>
                </a:lnTo>
                <a:lnTo>
                  <a:pt x="85761" y="1388807"/>
                </a:lnTo>
                <a:lnTo>
                  <a:pt x="68308" y="1347226"/>
                </a:lnTo>
                <a:lnTo>
                  <a:pt x="52716" y="1304697"/>
                </a:lnTo>
                <a:lnTo>
                  <a:pt x="39037" y="1261272"/>
                </a:lnTo>
                <a:lnTo>
                  <a:pt x="27322" y="1217004"/>
                </a:lnTo>
                <a:lnTo>
                  <a:pt x="17623" y="1171943"/>
                </a:lnTo>
                <a:lnTo>
                  <a:pt x="9989" y="1126141"/>
                </a:lnTo>
                <a:lnTo>
                  <a:pt x="4474" y="1079650"/>
                </a:lnTo>
                <a:lnTo>
                  <a:pt x="1127" y="1032521"/>
                </a:lnTo>
                <a:lnTo>
                  <a:pt x="0" y="984806"/>
                </a:lnTo>
                <a:lnTo>
                  <a:pt x="1954703" y="984808"/>
                </a:lnTo>
                <a:lnTo>
                  <a:pt x="1953576" y="1032522"/>
                </a:lnTo>
                <a:lnTo>
                  <a:pt x="1950229" y="1079650"/>
                </a:lnTo>
                <a:lnTo>
                  <a:pt x="1944713" y="1126141"/>
                </a:lnTo>
                <a:lnTo>
                  <a:pt x="1937080" y="1171943"/>
                </a:lnTo>
                <a:lnTo>
                  <a:pt x="1927380" y="1217004"/>
                </a:lnTo>
                <a:lnTo>
                  <a:pt x="1915665" y="1261273"/>
                </a:lnTo>
                <a:lnTo>
                  <a:pt x="1901986" y="1304697"/>
                </a:lnTo>
                <a:lnTo>
                  <a:pt x="1886395" y="1347226"/>
                </a:lnTo>
                <a:lnTo>
                  <a:pt x="1868942" y="1388808"/>
                </a:lnTo>
                <a:lnTo>
                  <a:pt x="1849678" y="1429391"/>
                </a:lnTo>
                <a:lnTo>
                  <a:pt x="1828655" y="1468923"/>
                </a:lnTo>
                <a:lnTo>
                  <a:pt x="1805925" y="1507354"/>
                </a:lnTo>
                <a:lnTo>
                  <a:pt x="1781537" y="1544631"/>
                </a:lnTo>
                <a:lnTo>
                  <a:pt x="1755544" y="1580702"/>
                </a:lnTo>
                <a:lnTo>
                  <a:pt x="1727997" y="1615517"/>
                </a:lnTo>
                <a:lnTo>
                  <a:pt x="1698946" y="1649024"/>
                </a:lnTo>
                <a:lnTo>
                  <a:pt x="1668443" y="1681171"/>
                </a:lnTo>
                <a:lnTo>
                  <a:pt x="1636540" y="1711907"/>
                </a:lnTo>
                <a:lnTo>
                  <a:pt x="1603287" y="1741179"/>
                </a:lnTo>
                <a:lnTo>
                  <a:pt x="1568735" y="1768936"/>
                </a:lnTo>
                <a:lnTo>
                  <a:pt x="1532936" y="1795128"/>
                </a:lnTo>
                <a:lnTo>
                  <a:pt x="1495942" y="1819701"/>
                </a:lnTo>
                <a:lnTo>
                  <a:pt x="1457802" y="1842606"/>
                </a:lnTo>
                <a:lnTo>
                  <a:pt x="1418569" y="1863789"/>
                </a:lnTo>
                <a:lnTo>
                  <a:pt x="1378293" y="1883199"/>
                </a:lnTo>
                <a:lnTo>
                  <a:pt x="1337027" y="1900786"/>
                </a:lnTo>
                <a:lnTo>
                  <a:pt x="1294820" y="1916496"/>
                </a:lnTo>
                <a:lnTo>
                  <a:pt x="1251724" y="1930279"/>
                </a:lnTo>
                <a:lnTo>
                  <a:pt x="1207791" y="1942084"/>
                </a:lnTo>
                <a:lnTo>
                  <a:pt x="1163071" y="1951857"/>
                </a:lnTo>
                <a:lnTo>
                  <a:pt x="1117616" y="1959549"/>
                </a:lnTo>
                <a:lnTo>
                  <a:pt x="1071477" y="1965107"/>
                </a:lnTo>
                <a:lnTo>
                  <a:pt x="1024705" y="1968479"/>
                </a:lnTo>
                <a:lnTo>
                  <a:pt x="977351" y="1969615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5660671" y="3426079"/>
            <a:ext cx="2699385" cy="2720340"/>
          </a:xfrm>
          <a:custGeom>
            <a:rect l="l" t="t" r="r" b="b"/>
            <a:pathLst>
              <a:path w="2699384" h="2720340">
                <a:moveTo>
                  <a:pt x="2699190" y="1359893"/>
                </a:moveTo>
                <a:lnTo>
                  <a:pt x="1" y="1359893"/>
                </a:lnTo>
                <a:lnTo>
                  <a:pt x="853" y="1311116"/>
                </a:lnTo>
                <a:lnTo>
                  <a:pt x="3389" y="1262773"/>
                </a:lnTo>
                <a:lnTo>
                  <a:pt x="7582" y="1214890"/>
                </a:lnTo>
                <a:lnTo>
                  <a:pt x="13403" y="1167498"/>
                </a:lnTo>
                <a:lnTo>
                  <a:pt x="20823" y="1120623"/>
                </a:lnTo>
                <a:lnTo>
                  <a:pt x="29813" y="1074296"/>
                </a:lnTo>
                <a:lnTo>
                  <a:pt x="40346" y="1028544"/>
                </a:lnTo>
                <a:lnTo>
                  <a:pt x="52392" y="983397"/>
                </a:lnTo>
                <a:lnTo>
                  <a:pt x="65923" y="938883"/>
                </a:lnTo>
                <a:lnTo>
                  <a:pt x="80910" y="895032"/>
                </a:lnTo>
                <a:lnTo>
                  <a:pt x="97325" y="851871"/>
                </a:lnTo>
                <a:lnTo>
                  <a:pt x="115140" y="809430"/>
                </a:lnTo>
                <a:lnTo>
                  <a:pt x="134325" y="767737"/>
                </a:lnTo>
                <a:lnTo>
                  <a:pt x="154853" y="726822"/>
                </a:lnTo>
                <a:lnTo>
                  <a:pt x="176694" y="686712"/>
                </a:lnTo>
                <a:lnTo>
                  <a:pt x="199820" y="647438"/>
                </a:lnTo>
                <a:lnTo>
                  <a:pt x="224203" y="609026"/>
                </a:lnTo>
                <a:lnTo>
                  <a:pt x="249814" y="571507"/>
                </a:lnTo>
                <a:lnTo>
                  <a:pt x="276625" y="534909"/>
                </a:lnTo>
                <a:lnTo>
                  <a:pt x="304606" y="499260"/>
                </a:lnTo>
                <a:lnTo>
                  <a:pt x="333730" y="464591"/>
                </a:lnTo>
                <a:lnTo>
                  <a:pt x="363967" y="430928"/>
                </a:lnTo>
                <a:lnTo>
                  <a:pt x="395290" y="398301"/>
                </a:lnTo>
                <a:lnTo>
                  <a:pt x="427670" y="366740"/>
                </a:lnTo>
                <a:lnTo>
                  <a:pt x="461078" y="336271"/>
                </a:lnTo>
                <a:lnTo>
                  <a:pt x="495485" y="306926"/>
                </a:lnTo>
                <a:lnTo>
                  <a:pt x="530864" y="278731"/>
                </a:lnTo>
                <a:lnTo>
                  <a:pt x="567185" y="251716"/>
                </a:lnTo>
                <a:lnTo>
                  <a:pt x="604420" y="225910"/>
                </a:lnTo>
                <a:lnTo>
                  <a:pt x="642541" y="201341"/>
                </a:lnTo>
                <a:lnTo>
                  <a:pt x="681519" y="178039"/>
                </a:lnTo>
                <a:lnTo>
                  <a:pt x="721325" y="156031"/>
                </a:lnTo>
                <a:lnTo>
                  <a:pt x="761931" y="135347"/>
                </a:lnTo>
                <a:lnTo>
                  <a:pt x="803308" y="116015"/>
                </a:lnTo>
                <a:lnTo>
                  <a:pt x="845428" y="98065"/>
                </a:lnTo>
                <a:lnTo>
                  <a:pt x="888262" y="81525"/>
                </a:lnTo>
                <a:lnTo>
                  <a:pt x="931782" y="66423"/>
                </a:lnTo>
                <a:lnTo>
                  <a:pt x="975959" y="52789"/>
                </a:lnTo>
                <a:lnTo>
                  <a:pt x="1020764" y="40651"/>
                </a:lnTo>
                <a:lnTo>
                  <a:pt x="1066170" y="30039"/>
                </a:lnTo>
                <a:lnTo>
                  <a:pt x="1112148" y="20980"/>
                </a:lnTo>
                <a:lnTo>
                  <a:pt x="1158669" y="13504"/>
                </a:lnTo>
                <a:lnTo>
                  <a:pt x="1205706" y="7639"/>
                </a:lnTo>
                <a:lnTo>
                  <a:pt x="1253232" y="3414"/>
                </a:lnTo>
                <a:lnTo>
                  <a:pt x="1301240" y="858"/>
                </a:lnTo>
                <a:lnTo>
                  <a:pt x="1349595" y="0"/>
                </a:lnTo>
                <a:lnTo>
                  <a:pt x="1398015" y="859"/>
                </a:lnTo>
                <a:lnTo>
                  <a:pt x="1445987" y="3415"/>
                </a:lnTo>
                <a:lnTo>
                  <a:pt x="1493504" y="7640"/>
                </a:lnTo>
                <a:lnTo>
                  <a:pt x="1540537" y="13505"/>
                </a:lnTo>
                <a:lnTo>
                  <a:pt x="1587055" y="20981"/>
                </a:lnTo>
                <a:lnTo>
                  <a:pt x="1633031" y="30040"/>
                </a:lnTo>
                <a:lnTo>
                  <a:pt x="1678436" y="40653"/>
                </a:lnTo>
                <a:lnTo>
                  <a:pt x="1723241" y="52791"/>
                </a:lnTo>
                <a:lnTo>
                  <a:pt x="1767417" y="66425"/>
                </a:lnTo>
                <a:lnTo>
                  <a:pt x="1810936" y="81527"/>
                </a:lnTo>
                <a:lnTo>
                  <a:pt x="1853770" y="98067"/>
                </a:lnTo>
                <a:lnTo>
                  <a:pt x="1895889" y="116017"/>
                </a:lnTo>
                <a:lnTo>
                  <a:pt x="1937266" y="135349"/>
                </a:lnTo>
                <a:lnTo>
                  <a:pt x="1977872" y="156033"/>
                </a:lnTo>
                <a:lnTo>
                  <a:pt x="2017677" y="178041"/>
                </a:lnTo>
                <a:lnTo>
                  <a:pt x="2056655" y="201344"/>
                </a:lnTo>
                <a:lnTo>
                  <a:pt x="2094775" y="225912"/>
                </a:lnTo>
                <a:lnTo>
                  <a:pt x="2132010" y="251719"/>
                </a:lnTo>
                <a:lnTo>
                  <a:pt x="2168331" y="278734"/>
                </a:lnTo>
                <a:lnTo>
                  <a:pt x="2203709" y="306928"/>
                </a:lnTo>
                <a:lnTo>
                  <a:pt x="2238117" y="336274"/>
                </a:lnTo>
                <a:lnTo>
                  <a:pt x="2271524" y="366742"/>
                </a:lnTo>
                <a:lnTo>
                  <a:pt x="2303904" y="398304"/>
                </a:lnTo>
                <a:lnTo>
                  <a:pt x="2335227" y="430931"/>
                </a:lnTo>
                <a:lnTo>
                  <a:pt x="2365464" y="464593"/>
                </a:lnTo>
                <a:lnTo>
                  <a:pt x="2394587" y="499263"/>
                </a:lnTo>
                <a:lnTo>
                  <a:pt x="2422569" y="534912"/>
                </a:lnTo>
                <a:lnTo>
                  <a:pt x="2449379" y="571510"/>
                </a:lnTo>
                <a:lnTo>
                  <a:pt x="2474990" y="609029"/>
                </a:lnTo>
                <a:lnTo>
                  <a:pt x="2499372" y="647440"/>
                </a:lnTo>
                <a:lnTo>
                  <a:pt x="2522499" y="686715"/>
                </a:lnTo>
                <a:lnTo>
                  <a:pt x="2544340" y="726825"/>
                </a:lnTo>
                <a:lnTo>
                  <a:pt x="2564867" y="767740"/>
                </a:lnTo>
                <a:lnTo>
                  <a:pt x="2584052" y="809433"/>
                </a:lnTo>
                <a:lnTo>
                  <a:pt x="2601866" y="851874"/>
                </a:lnTo>
                <a:lnTo>
                  <a:pt x="2618282" y="895035"/>
                </a:lnTo>
                <a:lnTo>
                  <a:pt x="2633269" y="938886"/>
                </a:lnTo>
                <a:lnTo>
                  <a:pt x="2646800" y="983400"/>
                </a:lnTo>
                <a:lnTo>
                  <a:pt x="2658845" y="1028547"/>
                </a:lnTo>
                <a:lnTo>
                  <a:pt x="2669378" y="1074298"/>
                </a:lnTo>
                <a:lnTo>
                  <a:pt x="2678368" y="1120626"/>
                </a:lnTo>
                <a:lnTo>
                  <a:pt x="2685788" y="1167500"/>
                </a:lnTo>
                <a:lnTo>
                  <a:pt x="2691609" y="1214893"/>
                </a:lnTo>
                <a:lnTo>
                  <a:pt x="2695801" y="1262775"/>
                </a:lnTo>
                <a:lnTo>
                  <a:pt x="2698338" y="1311118"/>
                </a:lnTo>
                <a:lnTo>
                  <a:pt x="2699190" y="1359893"/>
                </a:lnTo>
                <a:close/>
              </a:path>
              <a:path w="2699384" h="2720340">
                <a:moveTo>
                  <a:pt x="1349595" y="2719783"/>
                </a:moveTo>
                <a:lnTo>
                  <a:pt x="1301190" y="2718924"/>
                </a:lnTo>
                <a:lnTo>
                  <a:pt x="1253213" y="2716368"/>
                </a:lnTo>
                <a:lnTo>
                  <a:pt x="1205694" y="2712143"/>
                </a:lnTo>
                <a:lnTo>
                  <a:pt x="1158660" y="2706278"/>
                </a:lnTo>
                <a:lnTo>
                  <a:pt x="1112140" y="2698802"/>
                </a:lnTo>
                <a:lnTo>
                  <a:pt x="1066164" y="2689743"/>
                </a:lnTo>
                <a:lnTo>
                  <a:pt x="1020758" y="2679130"/>
                </a:lnTo>
                <a:lnTo>
                  <a:pt x="975953" y="2666993"/>
                </a:lnTo>
                <a:lnTo>
                  <a:pt x="931777" y="2653359"/>
                </a:lnTo>
                <a:lnTo>
                  <a:pt x="888257" y="2638257"/>
                </a:lnTo>
                <a:lnTo>
                  <a:pt x="845423" y="2621717"/>
                </a:lnTo>
                <a:lnTo>
                  <a:pt x="803303" y="2603766"/>
                </a:lnTo>
                <a:lnTo>
                  <a:pt x="761926" y="2584435"/>
                </a:lnTo>
                <a:lnTo>
                  <a:pt x="721321" y="2563751"/>
                </a:lnTo>
                <a:lnTo>
                  <a:pt x="681515" y="2541743"/>
                </a:lnTo>
                <a:lnTo>
                  <a:pt x="642537" y="2518440"/>
                </a:lnTo>
                <a:lnTo>
                  <a:pt x="604417" y="2493872"/>
                </a:lnTo>
                <a:lnTo>
                  <a:pt x="567182" y="2468065"/>
                </a:lnTo>
                <a:lnTo>
                  <a:pt x="530860" y="2441050"/>
                </a:lnTo>
                <a:lnTo>
                  <a:pt x="495482" y="2412856"/>
                </a:lnTo>
                <a:lnTo>
                  <a:pt x="461075" y="2383510"/>
                </a:lnTo>
                <a:lnTo>
                  <a:pt x="427667" y="2353042"/>
                </a:lnTo>
                <a:lnTo>
                  <a:pt x="395287" y="2321480"/>
                </a:lnTo>
                <a:lnTo>
                  <a:pt x="363964" y="2288853"/>
                </a:lnTo>
                <a:lnTo>
                  <a:pt x="333727" y="2255191"/>
                </a:lnTo>
                <a:lnTo>
                  <a:pt x="304603" y="2220521"/>
                </a:lnTo>
                <a:lnTo>
                  <a:pt x="276622" y="2184872"/>
                </a:lnTo>
                <a:lnTo>
                  <a:pt x="249812" y="2148274"/>
                </a:lnTo>
                <a:lnTo>
                  <a:pt x="224201" y="2110755"/>
                </a:lnTo>
                <a:lnTo>
                  <a:pt x="199818" y="2072344"/>
                </a:lnTo>
                <a:lnTo>
                  <a:pt x="176692" y="2033069"/>
                </a:lnTo>
                <a:lnTo>
                  <a:pt x="154851" y="1992959"/>
                </a:lnTo>
                <a:lnTo>
                  <a:pt x="134323" y="1952044"/>
                </a:lnTo>
                <a:lnTo>
                  <a:pt x="115138" y="1910351"/>
                </a:lnTo>
                <a:lnTo>
                  <a:pt x="97324" y="1867910"/>
                </a:lnTo>
                <a:lnTo>
                  <a:pt x="80908" y="1824749"/>
                </a:lnTo>
                <a:lnTo>
                  <a:pt x="65921" y="1780898"/>
                </a:lnTo>
                <a:lnTo>
                  <a:pt x="52390" y="1736384"/>
                </a:lnTo>
                <a:lnTo>
                  <a:pt x="40344" y="1691237"/>
                </a:lnTo>
                <a:lnTo>
                  <a:pt x="29812" y="1645486"/>
                </a:lnTo>
                <a:lnTo>
                  <a:pt x="20822" y="1599158"/>
                </a:lnTo>
                <a:lnTo>
                  <a:pt x="13402" y="1552284"/>
                </a:lnTo>
                <a:lnTo>
                  <a:pt x="7581" y="1504891"/>
                </a:lnTo>
                <a:lnTo>
                  <a:pt x="3388" y="1457009"/>
                </a:lnTo>
                <a:lnTo>
                  <a:pt x="851" y="1408666"/>
                </a:lnTo>
                <a:lnTo>
                  <a:pt x="0" y="1359891"/>
                </a:lnTo>
                <a:lnTo>
                  <a:pt x="2699190" y="1359893"/>
                </a:lnTo>
                <a:lnTo>
                  <a:pt x="2698338" y="1408666"/>
                </a:lnTo>
                <a:lnTo>
                  <a:pt x="2695802" y="1457009"/>
                </a:lnTo>
                <a:lnTo>
                  <a:pt x="2691609" y="1504891"/>
                </a:lnTo>
                <a:lnTo>
                  <a:pt x="2685788" y="1552284"/>
                </a:lnTo>
                <a:lnTo>
                  <a:pt x="2678368" y="1599158"/>
                </a:lnTo>
                <a:lnTo>
                  <a:pt x="2669378" y="1645486"/>
                </a:lnTo>
                <a:lnTo>
                  <a:pt x="2658846" y="1691237"/>
                </a:lnTo>
                <a:lnTo>
                  <a:pt x="2646800" y="1736384"/>
                </a:lnTo>
                <a:lnTo>
                  <a:pt x="2633269" y="1780898"/>
                </a:lnTo>
                <a:lnTo>
                  <a:pt x="2618281" y="1824750"/>
                </a:lnTo>
                <a:lnTo>
                  <a:pt x="2601866" y="1867910"/>
                </a:lnTo>
                <a:lnTo>
                  <a:pt x="2584052" y="1910351"/>
                </a:lnTo>
                <a:lnTo>
                  <a:pt x="2564867" y="1952044"/>
                </a:lnTo>
                <a:lnTo>
                  <a:pt x="2544339" y="1992959"/>
                </a:lnTo>
                <a:lnTo>
                  <a:pt x="2522498" y="2033069"/>
                </a:lnTo>
                <a:lnTo>
                  <a:pt x="2499372" y="2072344"/>
                </a:lnTo>
                <a:lnTo>
                  <a:pt x="2474989" y="2110755"/>
                </a:lnTo>
                <a:lnTo>
                  <a:pt x="2449378" y="2148274"/>
                </a:lnTo>
                <a:lnTo>
                  <a:pt x="2422568" y="2184873"/>
                </a:lnTo>
                <a:lnTo>
                  <a:pt x="2394587" y="2220521"/>
                </a:lnTo>
                <a:lnTo>
                  <a:pt x="2365463" y="2255191"/>
                </a:lnTo>
                <a:lnTo>
                  <a:pt x="2335225" y="2288854"/>
                </a:lnTo>
                <a:lnTo>
                  <a:pt x="2303903" y="2321480"/>
                </a:lnTo>
                <a:lnTo>
                  <a:pt x="2271523" y="2353042"/>
                </a:lnTo>
                <a:lnTo>
                  <a:pt x="2238115" y="2383510"/>
                </a:lnTo>
                <a:lnTo>
                  <a:pt x="2203708" y="2412856"/>
                </a:lnTo>
                <a:lnTo>
                  <a:pt x="2168330" y="2441051"/>
                </a:lnTo>
                <a:lnTo>
                  <a:pt x="2132008" y="2468065"/>
                </a:lnTo>
                <a:lnTo>
                  <a:pt x="2094773" y="2493872"/>
                </a:lnTo>
                <a:lnTo>
                  <a:pt x="2056653" y="2518440"/>
                </a:lnTo>
                <a:lnTo>
                  <a:pt x="2017675" y="2541743"/>
                </a:lnTo>
                <a:lnTo>
                  <a:pt x="1977870" y="2563751"/>
                </a:lnTo>
                <a:lnTo>
                  <a:pt x="1937264" y="2584435"/>
                </a:lnTo>
                <a:lnTo>
                  <a:pt x="1895887" y="2603766"/>
                </a:lnTo>
                <a:lnTo>
                  <a:pt x="1853767" y="2621717"/>
                </a:lnTo>
                <a:lnTo>
                  <a:pt x="1810934" y="2638257"/>
                </a:lnTo>
                <a:lnTo>
                  <a:pt x="1767414" y="2653359"/>
                </a:lnTo>
                <a:lnTo>
                  <a:pt x="1723237" y="2666993"/>
                </a:lnTo>
                <a:lnTo>
                  <a:pt x="1678432" y="2679131"/>
                </a:lnTo>
                <a:lnTo>
                  <a:pt x="1633027" y="2689743"/>
                </a:lnTo>
                <a:lnTo>
                  <a:pt x="1587051" y="2698802"/>
                </a:lnTo>
                <a:lnTo>
                  <a:pt x="1540531" y="2706279"/>
                </a:lnTo>
                <a:lnTo>
                  <a:pt x="1493497" y="2712144"/>
                </a:lnTo>
                <a:lnTo>
                  <a:pt x="1445978" y="2716369"/>
                </a:lnTo>
                <a:lnTo>
                  <a:pt x="1398001" y="2718925"/>
                </a:lnTo>
                <a:lnTo>
                  <a:pt x="1349595" y="2719783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3637040" y="1513149"/>
            <a:ext cx="3373754" cy="3373754"/>
            <a:chOff x="3637040" y="1513149"/>
            <a:chExt cx="3373754" cy="3373754"/>
          </a:xfrm>
        </p:grpSpPr>
        <p:sp>
          <p:nvSpPr>
            <p:cNvPr id="5" name="object 5"/>
            <p:cNvSpPr/>
            <p:nvPr/>
          </p:nvSpPr>
          <p:spPr>
            <a:xfrm>
              <a:off x="5288493" y="1513149"/>
              <a:ext cx="1722120" cy="1722120"/>
            </a:xfrm>
            <a:custGeom>
              <a:rect l="l" t="t" r="r" b="b"/>
              <a:pathLst>
                <a:path w="1722120" h="1722120">
                  <a:moveTo>
                    <a:pt x="860885" y="1721774"/>
                  </a:moveTo>
                  <a:lnTo>
                    <a:pt x="812034" y="1720411"/>
                  </a:lnTo>
                  <a:lnTo>
                    <a:pt x="763897" y="1716371"/>
                  </a:lnTo>
                  <a:lnTo>
                    <a:pt x="716548" y="1709726"/>
                  </a:lnTo>
                  <a:lnTo>
                    <a:pt x="670059" y="1700550"/>
                  </a:lnTo>
                  <a:lnTo>
                    <a:pt x="624503" y="1688915"/>
                  </a:lnTo>
                  <a:lnTo>
                    <a:pt x="579952" y="1674893"/>
                  </a:lnTo>
                  <a:lnTo>
                    <a:pt x="536480" y="1658558"/>
                  </a:lnTo>
                  <a:lnTo>
                    <a:pt x="494159" y="1639981"/>
                  </a:lnTo>
                  <a:lnTo>
                    <a:pt x="453062" y="1619236"/>
                  </a:lnTo>
                  <a:lnTo>
                    <a:pt x="413260" y="1596395"/>
                  </a:lnTo>
                  <a:lnTo>
                    <a:pt x="374828" y="1571531"/>
                  </a:lnTo>
                  <a:lnTo>
                    <a:pt x="337838" y="1544717"/>
                  </a:lnTo>
                  <a:lnTo>
                    <a:pt x="302362" y="1516025"/>
                  </a:lnTo>
                  <a:lnTo>
                    <a:pt x="268473" y="1485528"/>
                  </a:lnTo>
                  <a:lnTo>
                    <a:pt x="236243" y="1453299"/>
                  </a:lnTo>
                  <a:lnTo>
                    <a:pt x="205746" y="1419410"/>
                  </a:lnTo>
                  <a:lnTo>
                    <a:pt x="177054" y="1383934"/>
                  </a:lnTo>
                  <a:lnTo>
                    <a:pt x="150240" y="1346943"/>
                  </a:lnTo>
                  <a:lnTo>
                    <a:pt x="125376" y="1308511"/>
                  </a:lnTo>
                  <a:lnTo>
                    <a:pt x="102535" y="1268710"/>
                  </a:lnTo>
                  <a:lnTo>
                    <a:pt x="81790" y="1227613"/>
                  </a:lnTo>
                  <a:lnTo>
                    <a:pt x="63214" y="1185292"/>
                  </a:lnTo>
                  <a:lnTo>
                    <a:pt x="46878" y="1141820"/>
                  </a:lnTo>
                  <a:lnTo>
                    <a:pt x="32857" y="1097269"/>
                  </a:lnTo>
                  <a:lnTo>
                    <a:pt x="21221" y="1051713"/>
                  </a:lnTo>
                  <a:lnTo>
                    <a:pt x="12045" y="1005224"/>
                  </a:lnTo>
                  <a:lnTo>
                    <a:pt x="5401" y="957875"/>
                  </a:lnTo>
                  <a:lnTo>
                    <a:pt x="1361" y="909738"/>
                  </a:lnTo>
                  <a:lnTo>
                    <a:pt x="0" y="860887"/>
                  </a:lnTo>
                  <a:lnTo>
                    <a:pt x="1362" y="812034"/>
                  </a:lnTo>
                  <a:lnTo>
                    <a:pt x="5402" y="763897"/>
                  </a:lnTo>
                  <a:lnTo>
                    <a:pt x="12047" y="716548"/>
                  </a:lnTo>
                  <a:lnTo>
                    <a:pt x="21223" y="670059"/>
                  </a:lnTo>
                  <a:lnTo>
                    <a:pt x="32858" y="624503"/>
                  </a:lnTo>
                  <a:lnTo>
                    <a:pt x="46880" y="579953"/>
                  </a:lnTo>
                  <a:lnTo>
                    <a:pt x="63216" y="536481"/>
                  </a:lnTo>
                  <a:lnTo>
                    <a:pt x="81793" y="494160"/>
                  </a:lnTo>
                  <a:lnTo>
                    <a:pt x="102538" y="453062"/>
                  </a:lnTo>
                  <a:lnTo>
                    <a:pt x="125379" y="413261"/>
                  </a:lnTo>
                  <a:lnTo>
                    <a:pt x="150242" y="374829"/>
                  </a:lnTo>
                  <a:lnTo>
                    <a:pt x="177057" y="337838"/>
                  </a:lnTo>
                  <a:lnTo>
                    <a:pt x="205749" y="302362"/>
                  </a:lnTo>
                  <a:lnTo>
                    <a:pt x="236246" y="268473"/>
                  </a:lnTo>
                  <a:lnTo>
                    <a:pt x="268475" y="236244"/>
                  </a:lnTo>
                  <a:lnTo>
                    <a:pt x="302364" y="205747"/>
                  </a:lnTo>
                  <a:lnTo>
                    <a:pt x="337841" y="177055"/>
                  </a:lnTo>
                  <a:lnTo>
                    <a:pt x="374831" y="150241"/>
                  </a:lnTo>
                  <a:lnTo>
                    <a:pt x="413263" y="125377"/>
                  </a:lnTo>
                  <a:lnTo>
                    <a:pt x="453064" y="102536"/>
                  </a:lnTo>
                  <a:lnTo>
                    <a:pt x="494162" y="81791"/>
                  </a:lnTo>
                  <a:lnTo>
                    <a:pt x="536483" y="63215"/>
                  </a:lnTo>
                  <a:lnTo>
                    <a:pt x="579955" y="46880"/>
                  </a:lnTo>
                  <a:lnTo>
                    <a:pt x="624505" y="32858"/>
                  </a:lnTo>
                  <a:lnTo>
                    <a:pt x="670061" y="21223"/>
                  </a:lnTo>
                  <a:lnTo>
                    <a:pt x="716550" y="12046"/>
                  </a:lnTo>
                  <a:lnTo>
                    <a:pt x="763899" y="5402"/>
                  </a:lnTo>
                  <a:lnTo>
                    <a:pt x="812035" y="1362"/>
                  </a:lnTo>
                  <a:lnTo>
                    <a:pt x="860886" y="0"/>
                  </a:lnTo>
                  <a:lnTo>
                    <a:pt x="909736" y="1362"/>
                  </a:lnTo>
                  <a:lnTo>
                    <a:pt x="957874" y="5402"/>
                  </a:lnTo>
                  <a:lnTo>
                    <a:pt x="1005223" y="12047"/>
                  </a:lnTo>
                  <a:lnTo>
                    <a:pt x="1051712" y="21223"/>
                  </a:lnTo>
                  <a:lnTo>
                    <a:pt x="1097268" y="32858"/>
                  </a:lnTo>
                  <a:lnTo>
                    <a:pt x="1141819" y="46880"/>
                  </a:lnTo>
                  <a:lnTo>
                    <a:pt x="1185291" y="63216"/>
                  </a:lnTo>
                  <a:lnTo>
                    <a:pt x="1227612" y="81792"/>
                  </a:lnTo>
                  <a:lnTo>
                    <a:pt x="1268709" y="102537"/>
                  </a:lnTo>
                  <a:lnTo>
                    <a:pt x="1308510" y="125378"/>
                  </a:lnTo>
                  <a:lnTo>
                    <a:pt x="1346942" y="150242"/>
                  </a:lnTo>
                  <a:lnTo>
                    <a:pt x="1383933" y="177056"/>
                  </a:lnTo>
                  <a:lnTo>
                    <a:pt x="1419409" y="205748"/>
                  </a:lnTo>
                  <a:lnTo>
                    <a:pt x="1453298" y="236245"/>
                  </a:lnTo>
                  <a:lnTo>
                    <a:pt x="1485527" y="268475"/>
                  </a:lnTo>
                  <a:lnTo>
                    <a:pt x="1516024" y="302364"/>
                  </a:lnTo>
                  <a:lnTo>
                    <a:pt x="1544716" y="337840"/>
                  </a:lnTo>
                  <a:lnTo>
                    <a:pt x="1571530" y="374830"/>
                  </a:lnTo>
                  <a:lnTo>
                    <a:pt x="1596394" y="413262"/>
                  </a:lnTo>
                  <a:lnTo>
                    <a:pt x="1619235" y="453063"/>
                  </a:lnTo>
                  <a:lnTo>
                    <a:pt x="1639980" y="494161"/>
                  </a:lnTo>
                  <a:lnTo>
                    <a:pt x="1658556" y="536482"/>
                  </a:lnTo>
                  <a:lnTo>
                    <a:pt x="1674892" y="579954"/>
                  </a:lnTo>
                  <a:lnTo>
                    <a:pt x="1688913" y="624504"/>
                  </a:lnTo>
                  <a:lnTo>
                    <a:pt x="1700549" y="670060"/>
                  </a:lnTo>
                  <a:lnTo>
                    <a:pt x="1709725" y="716549"/>
                  </a:lnTo>
                  <a:lnTo>
                    <a:pt x="1716369" y="763898"/>
                  </a:lnTo>
                  <a:lnTo>
                    <a:pt x="1720409" y="812035"/>
                  </a:lnTo>
                  <a:lnTo>
                    <a:pt x="1721771" y="860887"/>
                  </a:lnTo>
                  <a:lnTo>
                    <a:pt x="1720408" y="909739"/>
                  </a:lnTo>
                  <a:lnTo>
                    <a:pt x="1716368" y="957875"/>
                  </a:lnTo>
                  <a:lnTo>
                    <a:pt x="1709724" y="1005225"/>
                  </a:lnTo>
                  <a:lnTo>
                    <a:pt x="1700548" y="1051714"/>
                  </a:lnTo>
                  <a:lnTo>
                    <a:pt x="1688912" y="1097270"/>
                  </a:lnTo>
                  <a:lnTo>
                    <a:pt x="1674891" y="1141820"/>
                  </a:lnTo>
                  <a:lnTo>
                    <a:pt x="1658555" y="1185292"/>
                  </a:lnTo>
                  <a:lnTo>
                    <a:pt x="1639979" y="1227613"/>
                  </a:lnTo>
                  <a:lnTo>
                    <a:pt x="1619234" y="1268710"/>
                  </a:lnTo>
                  <a:lnTo>
                    <a:pt x="1596393" y="1308511"/>
                  </a:lnTo>
                  <a:lnTo>
                    <a:pt x="1571529" y="1346944"/>
                  </a:lnTo>
                  <a:lnTo>
                    <a:pt x="1544715" y="1383934"/>
                  </a:lnTo>
                  <a:lnTo>
                    <a:pt x="1516023" y="1419410"/>
                  </a:lnTo>
                  <a:lnTo>
                    <a:pt x="1485526" y="1453299"/>
                  </a:lnTo>
                  <a:lnTo>
                    <a:pt x="1453297" y="1485528"/>
                  </a:lnTo>
                  <a:lnTo>
                    <a:pt x="1419408" y="1516025"/>
                  </a:lnTo>
                  <a:lnTo>
                    <a:pt x="1383932" y="1544717"/>
                  </a:lnTo>
                  <a:lnTo>
                    <a:pt x="1346941" y="1571532"/>
                  </a:lnTo>
                  <a:lnTo>
                    <a:pt x="1308509" y="1596395"/>
                  </a:lnTo>
                  <a:lnTo>
                    <a:pt x="1268708" y="1619236"/>
                  </a:lnTo>
                  <a:lnTo>
                    <a:pt x="1227611" y="1639981"/>
                  </a:lnTo>
                  <a:lnTo>
                    <a:pt x="1185290" y="1658558"/>
                  </a:lnTo>
                  <a:lnTo>
                    <a:pt x="1141818" y="1674893"/>
                  </a:lnTo>
                  <a:lnTo>
                    <a:pt x="1097267" y="1688915"/>
                  </a:lnTo>
                  <a:lnTo>
                    <a:pt x="1051712" y="1700550"/>
                  </a:lnTo>
                  <a:lnTo>
                    <a:pt x="1005223" y="1709726"/>
                  </a:lnTo>
                  <a:lnTo>
                    <a:pt x="957873" y="1716371"/>
                  </a:lnTo>
                  <a:lnTo>
                    <a:pt x="909737" y="1720411"/>
                  </a:lnTo>
                  <a:lnTo>
                    <a:pt x="860885" y="1721774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399253" y="1623909"/>
              <a:ext cx="1500251" cy="150025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637040" y="3234922"/>
              <a:ext cx="1651451" cy="1651451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411068" y="2201508"/>
            <a:ext cx="2998470" cy="11080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61036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规律作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息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8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保持每天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7-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8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小时的睡眠，早睡早</a:t>
            </a:r>
            <a:endParaRPr sz="1500">
              <a:latin typeface="微软雅黑"/>
              <a:cs typeface="微软雅黑"/>
            </a:endParaRPr>
          </a:p>
          <a:p>
            <a:pPr marL="1270635">
              <a:lnSpc>
                <a:spcPct val="100000"/>
              </a:lnSpc>
              <a:spcBef>
                <a:spcPts val="359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起，保证精力充沛。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02356" y="1488373"/>
            <a:ext cx="2882900" cy="10814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健康饮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食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合理搭配三餐，多吃蔬菜水果，减少油腻和垃圾食品摄入。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5820149" y="3595857"/>
            <a:ext cx="2380229" cy="2380227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723111" y="4294113"/>
            <a:ext cx="2882900" cy="10814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运动健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身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每周至少进行三次有氧运动，如跑步、游泳、瑜伽等，增强体质。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健康生活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625975" y="3477659"/>
            <a:ext cx="29400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10">
                <a:solidFill>
                  <a:srgbClr val="00B6FF"/>
                </a:solidFill>
                <a:latin typeface="微软雅黑"/>
                <a:cs typeface="微软雅黑"/>
              </a:rPr>
              <a:t>形象塑造计划</a:t>
            </a:r>
            <a:endParaRPr sz="3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530710" y="774551"/>
            <a:ext cx="493417" cy="49341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10591665" y="5593079"/>
            <a:ext cx="689836" cy="68983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485011" y="1813920"/>
            <a:ext cx="1221105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>
                <a:solidFill>
                  <a:srgbClr val="66D3F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484146" y="25623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FFFFFF"/>
                </a:solidFill>
              </a:rPr>
              <a:t>03</a:t>
            </a:r>
            <a:endParaRPr sz="765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3073400" cy="831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了解时尚趋势，选择适合自己的风格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关注时尚杂志、社交媒体和时装周，了解最新的流行趋势和时尚元素。尝试不同的风格，找到适合自己的穿搭，注重色彩搭配和款式组合。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时尚穿搭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https://d.book118.com/896002120025010100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Times New Roman</vt:lpstr>
      <vt:lpstr>Office Theme</vt:lpstr>
      <vt:lpstr>精致女孩计划书</vt:lpstr>
      <vt:lpstr>contents</vt:lpstr>
      <vt:lpstr>PowerPoint Presentation</vt:lpstr>
      <vt:lpstr>目的和背景</vt:lpstr>
      <vt:lpstr>定义和特点</vt:lpstr>
      <vt:lpstr>02</vt:lpstr>
      <vt:lpstr>知识储备</vt:lpstr>
      <vt:lpstr>技能提升</vt:lpstr>
      <vt:lpstr>健康生活</vt:lpstr>
      <vt:lpstr>03</vt:lpstr>
      <vt:lpstr>时尚穿搭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2024-09-24T00:38:35.536</cp:lastPrinted>
  <dcterms:created xsi:type="dcterms:W3CDTF">2024-09-23T16:38:35Z</dcterms:created>
  <dcterms:modified xsi:type="dcterms:W3CDTF">2024-09-23T16:38:36Z</dcterms:modified>
</cp:coreProperties>
</file>