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2FD42F-2CED-4962-8F6B-D66040ED3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21720C-9D35-440C-9936-883EEE997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DAEE22-F0E5-464F-8A90-CB68EECD66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E82C55-6B2C-413B-9B59-E1DB0A9513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EE60B7-82D1-449D-A007-0FEEBC9897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507521-1C7B-4E47-84B7-FC8D32CD2C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8979C0-D64C-4A5C-8C1A-56A64F7844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A2CA34-5BA2-4921-A83E-A4D46DA9F5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9D981B-D6CB-49BD-91F2-69FB7BF487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D0B457-2554-4E49-B7FD-60D78EE15D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4435DF-B88B-40C1-8535-1D9D1B57D9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60040522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财政政策与广东经济</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财政政策的基本概念与理论
 广东经济的现状与特点
 财政政策对广东经济的影响机制
 近年来的财政政策实践与效果
 财政政策的挑战与问题
 国际经验借鉴与启示
 政策建议与未来展望
 结论与总结</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财政政策的基本概念与理论</a:t>
            </a:r>
          </a:p>
        </p:txBody>
      </p:sp>
      <p:sp>
        <p:nvSpPr>
          <p:cNvPr id="3" name="Subtitle 2"/>
          <p:cNvSpPr>
            <a:spLocks noGrp="1"/>
          </p:cNvSpPr>
          <p:nvPr>
            <p:ph type="subTitle" idx="1"/>
          </p:nvPr>
        </p:nvSpPr>
        <p:spPr/>
        <p:txBody>
          <a:bodyPr/>
          <a:lstStyle/>
          <a:p>
            <a:r>
              <a:t>财政政策与广东经济</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财政政策的基本概念与理论</a:t>
            </a:r>
          </a:p>
        </p:txBody>
      </p:sp>
      <p:sp>
        <p:nvSpPr>
          <p:cNvPr id="3" name="Text Placeholder 2"/>
          <p:cNvSpPr>
            <a:spLocks noGrp="1"/>
          </p:cNvSpPr>
          <p:nvPr>
            <p:ph type="body" idx="1"/>
          </p:nvPr>
        </p:nvSpPr>
        <p:spPr/>
        <p:txBody>
          <a:bodyPr/>
          <a:lstStyle/>
          <a:p>
            <a:r>
              <a:t>财政政策的基本概念</a:t>
            </a:r>
          </a:p>
        </p:txBody>
      </p:sp>
      <p:sp>
        <p:nvSpPr>
          <p:cNvPr id="4" name="Content Placeholder 3"/>
          <p:cNvSpPr>
            <a:spLocks noGrp="1"/>
          </p:cNvSpPr>
          <p:nvPr>
            <p:ph sz="half" idx="2"/>
          </p:nvPr>
        </p:nvSpPr>
        <p:spPr/>
        <p:txBody>
          <a:bodyPr/>
          <a:lstStyle/>
          <a:p>
            <a:r>
              <a:t>1.财政政策是政府通过税收和支出手段，调节经济活动，实现经济和社会发展目标的政策工具。</a:t>
            </a:r>
          </a:p>
          <a:p>
            <a:r>
              <a:t>2.财政政策分为扩张性政策和收缩性政策，分别对应经济衰退和通货膨胀的不同阶段。</a:t>
            </a:r>
          </a:p>
          <a:p>
            <a:r>
              <a:t>3.财政政策的制定需要综合考虑经济形势、社会需求和政府财政能力等多方面因素。</a:t>
            </a:r>
          </a:p>
          <a:p/>
        </p:txBody>
      </p:sp>
      <p:sp>
        <p:nvSpPr>
          <p:cNvPr id="5" name="Text Placeholder 4"/>
          <p:cNvSpPr>
            <a:spLocks noGrp="1"/>
          </p:cNvSpPr>
          <p:nvPr>
            <p:ph type="body" idx="3"/>
          </p:nvPr>
        </p:nvSpPr>
        <p:spPr/>
        <p:txBody>
          <a:bodyPr/>
          <a:lstStyle/>
          <a:p>
            <a:r>
              <a:t>财政政策的理论基础</a:t>
            </a:r>
          </a:p>
        </p:txBody>
      </p:sp>
      <p:sp>
        <p:nvSpPr>
          <p:cNvPr id="6" name="Content Placeholder 5"/>
          <p:cNvSpPr>
            <a:spLocks noGrp="1"/>
          </p:cNvSpPr>
          <p:nvPr>
            <p:ph sz="half" idx="4"/>
          </p:nvPr>
        </p:nvSpPr>
        <p:spPr/>
        <p:txBody>
          <a:bodyPr/>
          <a:lstStyle/>
          <a:p>
            <a:r>
              <a:t>1.公共产品理论：政府通过财政支出提供公共产品，满足社会公共需求。</a:t>
            </a:r>
          </a:p>
          <a:p>
            <a:r>
              <a:t>2.凯恩斯主义理论：政府通过财政政策调节总需求，稳定经济波动。</a:t>
            </a:r>
          </a:p>
          <a:p>
            <a:r>
              <a:t>3.供给侧结构性改革理论：通过优化财政支出结构，提高供给体系的质量和效率。</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财政政策的基本概念与理论</a:t>
            </a:r>
          </a:p>
        </p:txBody>
      </p:sp>
      <p:sp>
        <p:nvSpPr>
          <p:cNvPr id="3" name="Content Placeholder 2"/>
          <p:cNvSpPr>
            <a:spLocks noGrp="1"/>
          </p:cNvSpPr>
          <p:nvPr>
            <p:ph sz="half" idx="2"/>
          </p:nvPr>
        </p:nvSpPr>
        <p:spPr/>
        <p:txBody>
          <a:bodyPr/>
          <a:lstStyle/>
          <a:p>
            <a:r>
              <a:t>1.税收工具：通过调整税率和税种，影响企业和个人的经济行为。</a:t>
            </a:r>
          </a:p>
          <a:p>
            <a:r>
              <a:t>2.支出工具：通过公共支出和投资，直接参与经济活动，促进经济增长和社会发展。</a:t>
            </a:r>
          </a:p>
          <a:p>
            <a:r>
              <a:t>3.预算平衡工具：通过调整预算收入和支出，实现财政平衡和长期可持续发展。</a:t>
            </a:r>
          </a:p>
          <a:p/>
        </p:txBody>
      </p:sp>
      <p:sp>
        <p:nvSpPr>
          <p:cNvPr id="4" name="Text Placeholder 3"/>
          <p:cNvSpPr>
            <a:spLocks noGrp="1"/>
          </p:cNvSpPr>
          <p:nvPr>
            <p:ph type="body" idx="3"/>
          </p:nvPr>
        </p:nvSpPr>
        <p:spPr/>
        <p:txBody>
          <a:bodyPr/>
          <a:lstStyle/>
          <a:p>
            <a:r>
              <a:t>财政政策的传导机制</a:t>
            </a:r>
          </a:p>
        </p:txBody>
      </p:sp>
      <p:sp>
        <p:nvSpPr>
          <p:cNvPr id="5" name="Content Placeholder 4"/>
          <p:cNvSpPr>
            <a:spLocks noGrp="1"/>
          </p:cNvSpPr>
          <p:nvPr>
            <p:ph sz="half" idx="4"/>
          </p:nvPr>
        </p:nvSpPr>
        <p:spPr/>
        <p:txBody>
          <a:bodyPr/>
          <a:lstStyle/>
          <a:p>
            <a:r>
              <a:t>1.财政支出传导机制：政府支出增加，直接拉动总需求和经济增长。</a:t>
            </a:r>
          </a:p>
          <a:p>
            <a:r>
              <a:t>2.税收传导机制：税收变化影响企业和个人的可支配收入，进而影响消费和投资行为。</a:t>
            </a:r>
          </a:p>
          <a:p>
            <a:r>
              <a:t>3.预期传导机制：政府的财政政策会影响市场预期，从而影响经济主体的行为和经济运行。</a:t>
            </a:r>
          </a:p>
          <a:p/>
        </p:txBody>
      </p:sp>
      <p:sp>
        <p:nvSpPr>
          <p:cNvPr id="6" name="Text Placeholder 5"/>
          <p:cNvSpPr>
            <a:spLocks noGrp="1"/>
          </p:cNvSpPr>
          <p:nvPr>
            <p:ph type="body" idx="1"/>
          </p:nvPr>
        </p:nvSpPr>
        <p:spPr/>
        <p:txBody>
          <a:bodyPr/>
          <a:lstStyle/>
          <a:p>
            <a:r>
              <a:t>财政政策的工具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财政政策的基本概念与理论</a:t>
            </a:r>
          </a:p>
        </p:txBody>
      </p:sp>
      <p:sp>
        <p:nvSpPr>
          <p:cNvPr id="3" name="Text Placeholder 2"/>
          <p:cNvSpPr>
            <a:spLocks noGrp="1"/>
          </p:cNvSpPr>
          <p:nvPr>
            <p:ph type="body" idx="1"/>
          </p:nvPr>
        </p:nvSpPr>
        <p:spPr/>
        <p:txBody>
          <a:bodyPr/>
          <a:lstStyle/>
          <a:p>
            <a:r>
              <a:t>财政政策的实践与挑战</a:t>
            </a:r>
          </a:p>
        </p:txBody>
      </p:sp>
      <p:sp>
        <p:nvSpPr>
          <p:cNvPr id="4" name="Content Placeholder 3"/>
          <p:cNvSpPr>
            <a:spLocks noGrp="1"/>
          </p:cNvSpPr>
          <p:nvPr>
            <p:ph sz="half" idx="2"/>
          </p:nvPr>
        </p:nvSpPr>
        <p:spPr/>
        <p:txBody>
          <a:bodyPr/>
          <a:lstStyle/>
          <a:p>
            <a:r>
              <a:t>1.实践中，财政政策需要综合考虑多方利益和长期影响，避免短期行为和盲目跟风。</a:t>
            </a:r>
          </a:p>
          <a:p>
            <a:r>
              <a:t>2.财政政策的制定需要充分考虑地区差异和城乡差距，促进区域经济协调发展。</a:t>
            </a:r>
          </a:p>
          <a:p>
            <a:r>
              <a:t>3.随着全球化的深入发展，财政政策需要更加注重国际协调与合作，共同应对全球性挑战。</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广东经济的现状与特点</a:t>
            </a:r>
          </a:p>
        </p:txBody>
      </p:sp>
      <p:sp>
        <p:nvSpPr>
          <p:cNvPr id="3" name="Subtitle 2"/>
          <p:cNvSpPr>
            <a:spLocks noGrp="1"/>
          </p:cNvSpPr>
          <p:nvPr>
            <p:ph type="subTitle" idx="1"/>
          </p:nvPr>
        </p:nvSpPr>
        <p:spPr/>
        <p:txBody>
          <a:bodyPr/>
          <a:lstStyle/>
          <a:p>
            <a:r>
              <a:t>财政政策与广东经济</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广东经济的现状与特点</a:t>
            </a:r>
          </a:p>
        </p:txBody>
      </p:sp>
      <p:sp>
        <p:nvSpPr>
          <p:cNvPr id="3" name="Text Placeholder 2"/>
          <p:cNvSpPr>
            <a:spLocks noGrp="1"/>
          </p:cNvSpPr>
          <p:nvPr>
            <p:ph type="body" idx="1"/>
          </p:nvPr>
        </p:nvSpPr>
        <p:spPr/>
        <p:txBody>
          <a:bodyPr/>
          <a:lstStyle/>
          <a:p>
            <a:r>
              <a:t>广东经济的现状</a:t>
            </a:r>
          </a:p>
        </p:txBody>
      </p:sp>
      <p:sp>
        <p:nvSpPr>
          <p:cNvPr id="4" name="Content Placeholder 3"/>
          <p:cNvSpPr>
            <a:spLocks noGrp="1"/>
          </p:cNvSpPr>
          <p:nvPr>
            <p:ph sz="half" idx="2"/>
          </p:nvPr>
        </p:nvSpPr>
        <p:spPr/>
        <p:txBody>
          <a:bodyPr/>
          <a:lstStyle/>
          <a:p>
            <a:r>
              <a:t>1.广东作为中国经济的重要引擎，持续保持高速增长，其GDP总量和人均GDP均位于全国前列。</a:t>
            </a:r>
          </a:p>
          <a:p>
            <a:r>
              <a:t>2.广东经济结构优化，高新技术产业和服务业成为主导，显示出强大的经济活力和潜力。</a:t>
            </a:r>
          </a:p>
          <a:p>
            <a:r>
              <a:t>3.在全球经济不确定性加大的背景下，广东经济仍保持了稳定的增长态势，展现出较强的抗风险能力。</a:t>
            </a:r>
          </a:p>
          <a:p/>
        </p:txBody>
      </p:sp>
      <p:sp>
        <p:nvSpPr>
          <p:cNvPr id="5" name="Text Placeholder 4"/>
          <p:cNvSpPr>
            <a:spLocks noGrp="1"/>
          </p:cNvSpPr>
          <p:nvPr>
            <p:ph type="body" idx="3"/>
          </p:nvPr>
        </p:nvSpPr>
        <p:spPr/>
        <p:txBody>
          <a:bodyPr/>
          <a:lstStyle/>
          <a:p>
            <a:r>
              <a:t>广东经济的产业结构</a:t>
            </a:r>
          </a:p>
        </p:txBody>
      </p:sp>
      <p:sp>
        <p:nvSpPr>
          <p:cNvPr id="6" name="Content Placeholder 5"/>
          <p:cNvSpPr>
            <a:spLocks noGrp="1"/>
          </p:cNvSpPr>
          <p:nvPr>
            <p:ph sz="half" idx="4"/>
          </p:nvPr>
        </p:nvSpPr>
        <p:spPr/>
        <p:txBody>
          <a:bodyPr/>
          <a:lstStyle/>
          <a:p>
            <a:r>
              <a:t>1.广东已经形成了完备的产业链，从低端制造业到高新技术产业，各个领域均有涉足。</a:t>
            </a:r>
          </a:p>
          <a:p>
            <a:r>
              <a:t>2.在产业结构升级的过程中，广东注重发展现代服务业和高新技术产业，不断提高经济的附加值。</a:t>
            </a:r>
          </a:p>
          <a:p>
            <a:r>
              <a:t>3.通过引导和政策支持，广东正逐步推动产业向绿色、低碳、智能的方向发展。</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广东经济的现状与特点</a:t>
            </a:r>
          </a:p>
        </p:txBody>
      </p:sp>
      <p:sp>
        <p:nvSpPr>
          <p:cNvPr id="3" name="Content Placeholder 2"/>
          <p:cNvSpPr>
            <a:spLocks noGrp="1"/>
          </p:cNvSpPr>
          <p:nvPr>
            <p:ph sz="half" idx="2"/>
          </p:nvPr>
        </p:nvSpPr>
        <p:spPr/>
        <p:txBody>
          <a:bodyPr/>
          <a:lstStyle/>
          <a:p>
            <a:r>
              <a:t>1.广东珠三角地区是中国最具经济活力的区域之一，集聚了大量的优质资源和产业。</a:t>
            </a:r>
          </a:p>
          <a:p>
            <a:r>
              <a:t>2.广东的经济发展呈现出明显的区域不平衡性，珠三角地区与非珠三角地区的发展差距较大。</a:t>
            </a:r>
          </a:p>
          <a:p>
            <a:r>
              <a:t>3.广东正加大力度推动区域协调发展，通过政策倾斜和资源调配，努力缩小地区间的发展差距。</a:t>
            </a:r>
          </a:p>
          <a:p/>
        </p:txBody>
      </p:sp>
      <p:sp>
        <p:nvSpPr>
          <p:cNvPr id="4" name="Text Placeholder 3"/>
          <p:cNvSpPr>
            <a:spLocks noGrp="1"/>
          </p:cNvSpPr>
          <p:nvPr>
            <p:ph type="body" idx="3"/>
          </p:nvPr>
        </p:nvSpPr>
        <p:spPr/>
        <p:txBody>
          <a:bodyPr/>
          <a:lstStyle/>
          <a:p>
            <a:r>
              <a:t>广东经济的创新能力</a:t>
            </a:r>
          </a:p>
        </p:txBody>
      </p:sp>
      <p:sp>
        <p:nvSpPr>
          <p:cNvPr id="5" name="Content Placeholder 4"/>
          <p:cNvSpPr>
            <a:spLocks noGrp="1"/>
          </p:cNvSpPr>
          <p:nvPr>
            <p:ph sz="half" idx="4"/>
          </p:nvPr>
        </p:nvSpPr>
        <p:spPr/>
        <p:txBody>
          <a:bodyPr/>
          <a:lstStyle/>
          <a:p>
            <a:r>
              <a:t>1.广东高度重视创新，投入大量资源推动科技创新和研发，建设了一批高水平的创新平台和载体。</a:t>
            </a:r>
          </a:p>
          <a:p>
            <a:r>
              <a:t>2.广东的创新能力不断提升，涌现出一批具有国际竞争力的创新型企业和产业集群。</a:t>
            </a:r>
          </a:p>
          <a:p>
            <a:r>
              <a:t>3.在创新驱动的战略下，广东的经济正逐步实现从要素驱动向创新驱动的转变。</a:t>
            </a:r>
          </a:p>
          <a:p/>
        </p:txBody>
      </p:sp>
      <p:sp>
        <p:nvSpPr>
          <p:cNvPr id="6" name="Text Placeholder 5"/>
          <p:cNvSpPr>
            <a:spLocks noGrp="1"/>
          </p:cNvSpPr>
          <p:nvPr>
            <p:ph type="body" idx="1"/>
          </p:nvPr>
        </p:nvSpPr>
        <p:spPr/>
        <p:txBody>
          <a:bodyPr/>
          <a:lstStyle/>
          <a:p>
            <a:r>
              <a:t>广东经济的区域特点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广东经济的现状与特点</a:t>
            </a:r>
          </a:p>
        </p:txBody>
      </p:sp>
      <p:sp>
        <p:nvSpPr>
          <p:cNvPr id="3" name="Text Placeholder 2"/>
          <p:cNvSpPr>
            <a:spLocks noGrp="1"/>
          </p:cNvSpPr>
          <p:nvPr>
            <p:ph type="body" idx="1"/>
          </p:nvPr>
        </p:nvSpPr>
        <p:spPr/>
        <p:txBody>
          <a:bodyPr/>
          <a:lstStyle/>
          <a:p>
            <a:r>
              <a:t>广东经济的开放程度</a:t>
            </a:r>
          </a:p>
        </p:txBody>
      </p:sp>
      <p:sp>
        <p:nvSpPr>
          <p:cNvPr id="4" name="Content Placeholder 3"/>
          <p:cNvSpPr>
            <a:spLocks noGrp="1"/>
          </p:cNvSpPr>
          <p:nvPr>
            <p:ph sz="half" idx="2"/>
          </p:nvPr>
        </p:nvSpPr>
        <p:spPr/>
        <p:txBody>
          <a:bodyPr/>
          <a:lstStyle/>
          <a:p>
            <a:r>
              <a:t>1.广东地处东南沿海，是中国对外开放的重要门户，拥有完善的开放型经济体系。</a:t>
            </a:r>
          </a:p>
          <a:p>
            <a:r>
              <a:t>2.广东积极参与全球经济合作和竞争，吸引了大量外资和优质资源，推动了经济的国际化进程。</a:t>
            </a:r>
          </a:p>
          <a:p>
            <a:r>
              <a:t>3.在全球经济格局变化的大背景下，广东正努力提升开放型经济的水平和层次，以适应新的形势和挑战。</a:t>
            </a:r>
          </a:p>
          <a:p/>
        </p:txBody>
      </p:sp>
      <p:sp>
        <p:nvSpPr>
          <p:cNvPr id="5" name="Text Placeholder 4"/>
          <p:cNvSpPr>
            <a:spLocks noGrp="1"/>
          </p:cNvSpPr>
          <p:nvPr>
            <p:ph type="body" idx="3"/>
          </p:nvPr>
        </p:nvSpPr>
        <p:spPr/>
        <p:txBody>
          <a:bodyPr/>
          <a:lstStyle/>
          <a:p>
            <a:r>
              <a:t>广东经济的营商环境</a:t>
            </a:r>
          </a:p>
        </p:txBody>
      </p:sp>
      <p:sp>
        <p:nvSpPr>
          <p:cNvPr id="6" name="Content Placeholder 5"/>
          <p:cNvSpPr>
            <a:spLocks noGrp="1"/>
          </p:cNvSpPr>
          <p:nvPr>
            <p:ph sz="half" idx="4"/>
          </p:nvPr>
        </p:nvSpPr>
        <p:spPr/>
        <p:txBody>
          <a:bodyPr/>
          <a:lstStyle/>
          <a:p>
            <a:r>
              <a:t>1.广东重视营商环境建设，通过深化改革和优化政策，不断提升营商环境的便利度和吸引力。</a:t>
            </a:r>
          </a:p>
          <a:p>
            <a:r>
              <a:t>2.广东的营商环境得到了国内外投资者的高度认可，成为吸引投资和人才的重要磁场。</a:t>
            </a:r>
          </a:p>
          <a:p>
            <a:r>
              <a:t>3.在持续优化营商环境的过程中，广东正努力打造市场化、法治化、国际化的营商环境，为经济发展提供有力保障。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财政政策对广东经济的影响机制</a:t>
            </a:r>
          </a:p>
        </p:txBody>
      </p:sp>
      <p:sp>
        <p:nvSpPr>
          <p:cNvPr id="3" name="Subtitle 2"/>
          <p:cNvSpPr>
            <a:spLocks noGrp="1"/>
          </p:cNvSpPr>
          <p:nvPr>
            <p:ph type="subTitle" idx="1"/>
          </p:nvPr>
        </p:nvSpPr>
        <p:spPr/>
        <p:txBody>
          <a:bodyPr/>
          <a:lstStyle/>
          <a:p>
            <a:r>
              <a:t>财政政策与广东经济</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财政政策对广东经济的影响机制</a:t>
            </a:r>
          </a:p>
        </p:txBody>
      </p:sp>
      <p:sp>
        <p:nvSpPr>
          <p:cNvPr id="3" name="Text Placeholder 2"/>
          <p:cNvSpPr>
            <a:spLocks noGrp="1"/>
          </p:cNvSpPr>
          <p:nvPr>
            <p:ph type="body" idx="1"/>
          </p:nvPr>
        </p:nvSpPr>
        <p:spPr/>
        <p:txBody>
          <a:bodyPr/>
          <a:lstStyle/>
          <a:p>
            <a:r>
              <a:t>财政政策与广东经济增长</a:t>
            </a:r>
          </a:p>
        </p:txBody>
      </p:sp>
      <p:sp>
        <p:nvSpPr>
          <p:cNvPr id="4" name="Content Placeholder 3"/>
          <p:cNvSpPr>
            <a:spLocks noGrp="1"/>
          </p:cNvSpPr>
          <p:nvPr>
            <p:ph sz="half" idx="2"/>
          </p:nvPr>
        </p:nvSpPr>
        <p:spPr/>
        <p:txBody>
          <a:bodyPr/>
          <a:lstStyle/>
          <a:p>
            <a:r>
              <a:t>1.财政政策通过调节政府支出和税收，影响广东经济的总需求和供给，从而促进或抑制经济增长。</a:t>
            </a:r>
          </a:p>
          <a:p>
            <a:r>
              <a:t>2.积极的财政政策可以增加政府支出，刺激总需求，促进经济增长；而紧缩的财政政策则可以减少政府支出，抑制总需求，减缓经济增长。</a:t>
            </a:r>
          </a:p>
          <a:p>
            <a:r>
              <a:t>3.在广东经济下行压力较大的情况下，积极的财政政策可以有效地刺激经济增长，提高就业率。</a:t>
            </a:r>
          </a:p>
          <a:p/>
        </p:txBody>
      </p:sp>
      <p:sp>
        <p:nvSpPr>
          <p:cNvPr id="5" name="Text Placeholder 4"/>
          <p:cNvSpPr>
            <a:spLocks noGrp="1"/>
          </p:cNvSpPr>
          <p:nvPr>
            <p:ph type="body" idx="3"/>
          </p:nvPr>
        </p:nvSpPr>
        <p:spPr/>
        <p:txBody>
          <a:bodyPr/>
          <a:lstStyle/>
          <a:p>
            <a:r>
              <a:t>财政政策与广东产业结构优化</a:t>
            </a:r>
          </a:p>
        </p:txBody>
      </p:sp>
      <p:sp>
        <p:nvSpPr>
          <p:cNvPr id="6" name="Content Placeholder 5"/>
          <p:cNvSpPr>
            <a:spLocks noGrp="1"/>
          </p:cNvSpPr>
          <p:nvPr>
            <p:ph sz="half" idx="4"/>
          </p:nvPr>
        </p:nvSpPr>
        <p:spPr/>
        <p:txBody>
          <a:bodyPr/>
          <a:lstStyle/>
          <a:p>
            <a:r>
              <a:t>1.财政政策可以通过税收优惠、财政补贴等方式，鼓励或抑制某些产业的发展，从而促进广东产业结构的优化。</a:t>
            </a:r>
          </a:p>
          <a:p>
            <a:r>
              <a:t>2.通过加大对高新技术产业、绿色产业等的税收优惠和财政支持力度，可以推动广东经济的转型升级和高质量发展。</a:t>
            </a:r>
          </a:p>
          <a:p>
            <a:r>
              <a:t>3.同时，财政政策也可以通过对传统产业的减税降费等措施，促进传统产业的转型升级和提质增效。</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财政政策对广东经济的影响机制</a:t>
            </a:r>
          </a:p>
        </p:txBody>
      </p:sp>
      <p:sp>
        <p:nvSpPr>
          <p:cNvPr id="3" name="Text Placeholder 2"/>
          <p:cNvSpPr>
            <a:spLocks noGrp="1"/>
          </p:cNvSpPr>
          <p:nvPr>
            <p:ph type="body" idx="1"/>
          </p:nvPr>
        </p:nvSpPr>
        <p:spPr/>
        <p:txBody>
          <a:bodyPr/>
          <a:lstStyle/>
          <a:p>
            <a:r>
              <a:t>财政政策与广东区域经济发展</a:t>
            </a:r>
          </a:p>
        </p:txBody>
      </p:sp>
      <p:sp>
        <p:nvSpPr>
          <p:cNvPr id="4" name="Content Placeholder 3"/>
          <p:cNvSpPr>
            <a:spLocks noGrp="1"/>
          </p:cNvSpPr>
          <p:nvPr>
            <p:ph sz="half" idx="2"/>
          </p:nvPr>
        </p:nvSpPr>
        <p:spPr/>
        <p:txBody>
          <a:bodyPr/>
          <a:lstStyle/>
          <a:p>
            <a:r>
              <a:t>1.财政政策可以通过加大对广东欠发达地区的转移支付和财政支持力度，促进区域经济的协调发展。</a:t>
            </a:r>
          </a:p>
          <a:p>
            <a:r>
              <a:t>2.通过实施差异化的税收政策，可以引导企业和资本向广东欠发达地区流动，推动当地经济的发展。</a:t>
            </a:r>
          </a:p>
          <a:p>
            <a:r>
              <a:t>3.同时，财政政策也可以支持广东地区的重大基础设施建设，提升区域经济发展的硬件环境。</a:t>
            </a:r>
          </a:p>
          <a:p>
            <a:r>
              <a:t>以上三个主题分别从不同的角度探讨了财政政策对广东经济的影响机制，为制定更加科学合理的财政政策提供了参考。</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近年来的财政政策实践与效果</a:t>
            </a:r>
          </a:p>
        </p:txBody>
      </p:sp>
      <p:sp>
        <p:nvSpPr>
          <p:cNvPr id="3" name="Subtitle 2"/>
          <p:cNvSpPr>
            <a:spLocks noGrp="1"/>
          </p:cNvSpPr>
          <p:nvPr>
            <p:ph type="subTitle" idx="1"/>
          </p:nvPr>
        </p:nvSpPr>
        <p:spPr/>
        <p:txBody>
          <a:bodyPr/>
          <a:lstStyle/>
          <a:p>
            <a:r>
              <a:t>财政政策与广东经济</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近年来的财政政策实践与效果</a:t>
            </a:r>
          </a:p>
        </p:txBody>
      </p:sp>
      <p:sp>
        <p:nvSpPr>
          <p:cNvPr id="3" name="Text Placeholder 2"/>
          <p:cNvSpPr>
            <a:spLocks noGrp="1"/>
          </p:cNvSpPr>
          <p:nvPr>
            <p:ph type="body" idx="1"/>
          </p:nvPr>
        </p:nvSpPr>
        <p:spPr/>
        <p:txBody>
          <a:bodyPr/>
          <a:lstStyle/>
          <a:p>
            <a:r>
              <a:t>近年来的财政政策实践与效果</a:t>
            </a:r>
          </a:p>
        </p:txBody>
      </p:sp>
      <p:sp>
        <p:nvSpPr>
          <p:cNvPr id="4" name="Content Placeholder 3"/>
          <p:cNvSpPr>
            <a:spLocks noGrp="1"/>
          </p:cNvSpPr>
          <p:nvPr>
            <p:ph sz="half" idx="2"/>
          </p:nvPr>
        </p:nvSpPr>
        <p:spPr/>
        <p:txBody>
          <a:bodyPr/>
          <a:lstStyle/>
          <a:p>
            <a:r>
              <a:t>1.积极的财政政策刺激经济增长：近年来，我国实施了积极的财政政策，通过增加政府支出和减税降费等措施，有效刺激了经济增长，促进了广东经济的发展。</a:t>
            </a:r>
          </a:p>
          <a:p>
            <a:r>
              <a:t>2.财政政策的定向调控作用：针对经济运行中的突出问题，财政政策发挥了定向调控作用，加大了对小微企业、科技创新、绿色发展等领域的支持力度，取得了显著的效果。</a:t>
            </a:r>
          </a:p>
          <a:p>
            <a:r>
              <a:t>3.地方政府债务风险得到有效控制：在财政政策的实施过程中，加强了对地方政府债务的管理和风险控制，避免了债务风险的积累和爆发。</a:t>
            </a:r>
          </a:p>
          <a:p/>
        </p:txBody>
      </p:sp>
      <p:sp>
        <p:nvSpPr>
          <p:cNvPr id="5" name="Text Placeholder 4"/>
          <p:cNvSpPr>
            <a:spLocks noGrp="1"/>
          </p:cNvSpPr>
          <p:nvPr>
            <p:ph type="body" idx="3"/>
          </p:nvPr>
        </p:nvSpPr>
        <p:spPr/>
        <p:txBody>
          <a:bodyPr/>
          <a:lstStyle/>
          <a:p>
            <a:r>
              <a:t>财政政策促进产业升级和转型</a:t>
            </a:r>
          </a:p>
        </p:txBody>
      </p:sp>
      <p:sp>
        <p:nvSpPr>
          <p:cNvPr id="6" name="Content Placeholder 5"/>
          <p:cNvSpPr>
            <a:spLocks noGrp="1"/>
          </p:cNvSpPr>
          <p:nvPr>
            <p:ph sz="half" idx="4"/>
          </p:nvPr>
        </p:nvSpPr>
        <p:spPr/>
        <p:txBody>
          <a:bodyPr/>
          <a:lstStyle/>
          <a:p>
            <a:r>
              <a:t>1.财政政策支持科技创新：通过加大科技投入和税收优惠等政策措施，促进了科技创新和产业升级，推动了广东经济的转型升级。</a:t>
            </a:r>
          </a:p>
          <a:p>
            <a:r>
              <a:t>2.财政政策支持绿色发展：通过支持环保产业和绿色发展，提高了广东经济的可持续发展水平，为未来的经济增长打下了坚实的基础。</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https://d.book118.com/896004052234010041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财政政策的基本概念与理论</vt:lpstr>
      <vt:lpstr> 财政政策的基本概念与理论</vt:lpstr>
      <vt:lpstr> 财政政策的基本概念与理论</vt:lpstr>
      <vt:lpstr> 财政政策的基本概念与理论</vt:lpstr>
      <vt:lpstr> 广东经济的现状与特点</vt:lpstr>
      <vt:lpstr> 广东经济的现状与特点</vt:lpstr>
      <vt:lpstr> 广东经济的现状与特点</vt:lpstr>
      <vt:lpstr> 广东经济的现状与特点</vt:lpstr>
      <vt:lpstr> 财政政策对广东经济的影响机制</vt:lpstr>
      <vt:lpstr> 财政政策对广东经济的影响机制</vt:lpstr>
      <vt:lpstr> 财政政策对广东经济的影响机制</vt:lpstr>
      <vt:lpstr> 近年来的财政政策实践与效果</vt:lpstr>
      <vt:lpstr> 近年来的财政政策实践与效果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2024-09-09T00:41:42.678</cp:lastPrinted>
  <dcterms:created xsi:type="dcterms:W3CDTF">2024-09-08T16:41:42Z</dcterms:created>
  <dcterms:modified xsi:type="dcterms:W3CDTF">2024-09-08T16:41:45Z</dcterms:modified>
</cp:coreProperties>
</file>