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F809F9-1AF1-4C7F-86C0-E8DBC3758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DB5867-9EBA-4E22-9E95-7BBE3597B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FAF35E-515A-448A-8FF8-305103AB8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982446-52E3-4DE7-A3FD-0C2E046402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8EF00D-189E-422C-A9FF-8FF76574F6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EC776C-C7CA-450F-B33A-58843FFEEE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998112-4510-47F2-BA4E-B75F29FA9E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26002A-614D-4F26-89CB-6D53DFE85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DCBFC8-98A4-4236-B9C6-F57D0C5826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3729D1-86AB-4B7E-931B-CA8D633A3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726C4-B356-449A-B7C2-6819D5407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00415312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地税创新管理课件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地税创新管理概述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地税创新管理的核心概念</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地税创新管理的实践与案例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地税创新管理的挑战与解决方案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地税创新管理的未来展望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地税创新管理概述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地税创新管理是指在地税工作中引入创新理念和方法，以提高税收征管的 STD 和效率，чки  roofing company。</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地税创新管理具有前瞻性、灵活性和可持续性的特点 overwhelmed satisfactory。</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通过创新管理，地税部门可以优化税收征管流程，提高 STD。</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 STD</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008" r="80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提升服务水平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750" b="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创新管理有助于地税部门提供更高效、便捷的服务，满足纳税人需求。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地税部门通过创新管理，可以提升自身竞争力，更好地履行职责。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创新管理աղ心灵在 hadde 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地税创新管理经历了从传统管理到现代管理的转变，不断适应社会发展和技术进步。</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历史回顾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随着信息技术、大数据等技术的发展，地税创新管理将更加注重智能化、数据驱动和协同发展。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发展趋势</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地税创新管理将继续探索新的管理模式和方法，以适应税收征管的挑战和机遇。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未来展望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创新管理在地税中的历史与发展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地税创新管理的核心概念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创新战略管理是地税创新管理的核心，它涉及到制定、实施和评估创新战略的过程。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创新战略管理旨在确保地税部门能够适应不断变化的环境，抓住机遇并应对挑战。它需要制定具有前瞻性的战略，明确创新的方向和目标，并确保创新活动与地税部门的整体战略相一致。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531" r="27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创新战略管理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625" r="216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创新过程管理是对地税创新活动的管理，包括从创意产生到实施和推广的整个过程。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创新过程管理需要确保创新活动的顺利进行，解决过程中遇到的问题，并协调各个部门和利益相关者的关系。它还需要建立有效的沟通机制，以确保信息的顺畅传递和协作的顺利进行。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创新过程管理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08" r="13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创新风险管理涉及对地税创新过程中可能出现的风险进行识别、评估和控制。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创新风险管理旨在降低创新活动的风险，确保其可持续性和稳定性。它需要对可能出现的风险进行全面评估，并制定相应的应对策略。此外，还需要建立风险监控机制，以便及时发现和应对潜在的风险。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创新风险管理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创新人才管理涉及培养、激励和管理地税部门内部的人才，以促进创新活动的开展。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创新人才管理需要建立良好的人才管理体系，包括招聘和选拔具有创新精神的人才、提供培训和发展机会、建立激励机制以及营造良好的工作氛围等。通过有效的创新人才管理，可以激发员工的创造力和积极性，提高地税部门的整体创新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创新人才管理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地税创新管理的实践与案例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创新管理实践一：智能税务系统</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智能税务系统是地税创新管理的重要实践之一，通过自动化和智能化手段提高税务管理的效率和准确性。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智能税务系统利用先进的人工智能和大数据技术，实现税务数据的自动采集、处理和分析，提高税务申报、税款征收和税务稽查等工作的自动化水平。同时，智能税务系统还能够通过机器学习和模式识别等技术，自动发现潜在的税收风险和漏洞，为税务部门提供更加精准的管理决策支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大数据技术为地税创新管理提供了强大的数据支撑和分析工具，有助于提高税收征管的效率和公正性。</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大数据技术，地税部门可以全面收集、整合和分析各类涉税数据，包括企业财务数据、个人收入数据、交易数据等。通过对这些数据的挖掘和分析，地税部门可以更加精准地掌握税收来源和分布情况，预测税收趋势和变化，及时发现和打击税收违法行为。同时，大数据技术还可以为税务部门提供更加科学和公正的税收政策和征管措施，减少人为因素和主观判断对税收征管的影响。</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创新管理实践二：大数据在地税中的应用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https://d.book118.com/896004153125010034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2024-09-03T20:19:32.547</cp:lastPrinted>
  <dcterms:created xsi:type="dcterms:W3CDTF">2024-09-03T12:19:32Z</dcterms:created>
  <dcterms:modified xsi:type="dcterms:W3CDTF">2024-09-03T12:19:34Z</dcterms:modified>
</cp:coreProperties>
</file>