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CB4B1-C53A-49B7-AA57-0F28E4A9C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64B38-F8E9-41F3-BA52-7EC9B864D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6AFCA-AFA4-4123-A096-85F95156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31F20-D96F-40C5-88BD-8950A6FD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4246B-2D60-4A3A-AD9D-966EACE7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126AD-E1B6-4E92-B058-547CC919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9E571-2799-4C17-A888-14C2E0491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35CB4-5D45-4A75-8F96-76B30663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515ED-3A2A-4F69-A21F-38743CEE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3268E-85F7-4FEF-8BEC-E31961B7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B62AF-BF77-4661-B190-A703A08B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050201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合同编实务培训课件\n## 1.民法典合同编概述及其重要性\n### 1.1民法典合同编的发展历程与背景\n### 1.2民法典合同编的基本原则与要求\n### 1.3民法典合同编在市场经济中的作用与意义\n## 2.民法典合同编的体系结构与主要内容\n### 2.1民法典合同编的总体框架与分类\n### 2.2民法典合同编的主要合同类型与特点\n### 2.3民法典合同编的违约责任与合同效力\n## 3.民法典合同编的签订与履行\n### 3.1民法典合同编的签订过程与注意事项\n### 3.2民法典合同编的履行原则与要求\n### 3.3民法典合同编的履行障碍与解决方法\n## 4.民法典合同编的变更与解除\n### 4.1民法典合同编的变更条件与程序\n### 4.2民法典合同编的解除原因与后果\n### 4.3民法典合同编的解除纠纷与处理\n## 5.民法典合同编的担保与保全\n### 5.1民法典合同编的担保方式与原则\n### 5.2民法典合同编的保全措施与程序\n### 5.3民法典合同编的担保与保全纠纷与处理\n## 6.民法典合同编的实践案例分析\n### 6.1民法典合同编的成功案例分析\n### 6.2民法典合同编的失败案例分析\n### 6.3民法典合同编的案例分析方法与技巧\n## 7.民法典合同编的未来发展趋势与展望\n### 7.1民法典合同编的国际发展趋势与借鉴\n### 7.2民法典合同编的国内发展趋势与创新\n### 7.3民法典合同编的未来挑战与应对策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《民法典》合同编实务培训课件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民法典合同编概述及其重要性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民法典合同编的发展历程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从《合同法》到《民法典》合同编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《合同法》的制定和修订过程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《民法典》合同编的编纂背景与意义</a:t>
                </a:r>
                <a:endParaRPr/>
              </a:p>
            </p:txBody>
          </p:sp>
          <p:sp>
            <p:nvSpPr>
              <p:cNvPr id="26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民法典合同编的背景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社会经济体制转型的需要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市场经济发展的要求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法制建设的推进</a:t>
                </a:r>
                <a:endParaRPr/>
              </a:p>
            </p:txBody>
          </p:sp>
          <p:sp>
            <p:nvSpPr>
              <p:cNvPr id="27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民法典合同编的重要性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完善市场经济法律体系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促进市场经济健康发展</a:t>
                </a:r>
                <a:endParaRPr/>
              </a:p>
            </p:txBody>
          </p:sp>
          <p:sp>
            <p:nvSpPr>
              <p:cNvPr id="27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83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85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87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公序良俗原则</a:t>
                </a:r>
                <a:endParaRPr/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合同主体资格要求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合同订立要求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合同变更、解除和终止要求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合同担保与保全要求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民法典合同编的基本原则与要求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民法典合同编在市场经济中的作用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规范市场交易行为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保障交易安全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促进资源合理配置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民法典合同编在市场经济中的意义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提高市场效率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保障消费者权益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民法典合同编在市场经济中的作用与意义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民法典合同编的体系结构与主要内容</a:t>
            </a:r>
            <a:endParaRPr/>
          </a:p>
        </p:txBody>
      </p:sp>
      <p:sp>
        <p:nvSpPr>
          <p:cNvPr id="3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1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民法典合同编的总体框架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合同编的结构与内容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合同编的适用范围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合同编的效力与解释</a:t>
                </a:r>
                <a:endParaRPr/>
              </a:p>
            </p:txBody>
          </p:sp>
        </p:grpSp>
        <p:grpSp>
          <p:nvGrpSpPr>
            <p:cNvPr id="32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民法典合同编的分类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有名合同与无名合同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双务合同与单务合同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有偿合同与无偿合同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诺成合同与实践合同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要式合同与不要式合同</a:t>
                </a:r>
                <a:endParaRPr/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民法典合同编的总体框架与分类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民法典合同编的主要合同类型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租赁合同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借款合同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委托合同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技术开发合同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建设工程合同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运输合同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保管合同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仓储合同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委托理财合同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民法典合同编的特点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各类合同的基本规定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合同当事人的权利与义务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合同履行的规则与要求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合同变更、解除和终止的规定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合同担保与保全的措施</a:t>
            </a:r>
            <a:endParaRPr/>
          </a:p>
        </p:txBody>
      </p: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民法典合同编的主要合同类型与特点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民法典合同编的违约责任与合同效力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民法典合同编的违约责任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违约的定义与类型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违约责任的承担与免除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违约责任的追究与赔偿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民法典合同编的合同效力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合同的有效与无效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合同的履行与解除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合同的变更与终止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合同效力的认定与处理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民法典合同编的签订与履行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民法典合同编的签订过程与注意事项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民法典合同编的签订过程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合同订立的程序与条件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合同订立的方式与形式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合同订立的时间与地点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合同当事人的资格审查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合同标的的明确与合法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合同条款的完备与合理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合同形式的合规与选择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民法典合同编的履行原则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全面履行原则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民法典合同编的要求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合同履行的时间与地点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合同履行的方式与方法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合同履行的期限与顺序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合同履行的担保与保全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民法典合同编的履行原则与要求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民法典合同编的履行障碍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合同不能履行的情形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合同履行困难的情形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合同履行违约的情形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民法典合同编的解决方法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合同履行障碍的预防与应对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合同履行争议的解决与处理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合同履行风险的防范与控制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民法典合同编的履行障碍与解决方法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民法典合同编的变更与解除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民法典合同编的变更条件与程序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民法典合同编的变更条件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合同变更的原因与情形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合同变更的合法性要求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合同变更的必要性原则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民法典合同编的变更程序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合同变更的提出与协商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合同变更的协议与确认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合同变更的履行与监督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https://d.book118.com/896005020155010051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《民法典》合同编实务培训课件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2024-09-17T14:46:04.780</cp:lastPrinted>
  <dcterms:created xsi:type="dcterms:W3CDTF">2024-09-17T06:46:04Z</dcterms:created>
  <dcterms:modified xsi:type="dcterms:W3CDTF">2024-09-17T06:46:06Z</dcterms:modified>
</cp:coreProperties>
</file>