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A3783-A43C-4EAE-89E8-B402B8D22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DFB44-4DBC-4D02-9C93-339A9217D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CB0AC-16CD-44D6-8041-F55A1F970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5CAFA-C070-4383-ABFC-70E0A7FF3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63B440-7CA9-414E-872B-DC4A4C2E7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5AB828-0C2A-4DCB-A262-90D5A5063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189E30-CB81-4ACC-B190-96DC8959C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083D0-76B8-4926-A5A3-979D1508F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F8D59-D1A3-4A13-8319-2AFD7B5B7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372FF-43AF-4636-8059-244B000EA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581E4-0475-454A-8786-ABFE03B43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0514211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概率与统计中的随机变量与分布函数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随机变量及其性质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常见离散型随机变量分布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常见连续型随机变量分布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多维随机变量及其分布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随机变量的数字特征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大数定律与中心极限定理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随机变量及其性质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随机变量是定义在样本空间上的实值函数，它将样本空间中的每个样本点映射到一个实数。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随机变量可以是离散的或连续的，离散型随机变量取值可数，连续型随机变量取值不可数。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随机变量的取值具有一定的概率分布，可以用分布函数来描述。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离散型随机变量取值可数，可以一一列出。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常见的离散型随机变量有：二项分布、泊松分布、几何分布等。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离散型随机变量的概率分布可以用概率质量函数（PMF）来描述，表示随机变量取某个值的概率。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02" r="1660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连续型随机变量的概率分布可以用概率密度函数（PDF）来描述，表示随机变量在某个区间内取值的概率密度。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连续型随机变量取值不可数，充满一个区间。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常见的连续型随机变量有：正态分布、均匀分布、指数分布等。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连续型随机变量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数学期望（均值）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描述随机变量取值的平均水平，对于离散型随机变量，数学期望是所有可能取值与其对应概率的乘积之和；对于连续型随机变量，数学期望是概率密度函数与自变量的乘积在整个取值范围内的积分。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描述随机变量取值的离散程度，即各取值与均值之差的平方的平均值。方差越大，说明随机变量的取值越分散；方差越小，说明随机变量的取值越集中。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随机变量的数学期望和方差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常见离散型随机变量分布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概率质量函数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P{X=k}=C_n^k p^k (1-p)^(n-k)，k=0,1,2,...,n。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期望和方差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E(X)=np，D(X)=np(1-p)。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在n次独立重复的伯努利试验中，设每次试验成功的概率为p，则成功次数X服从参数为(n, p)的二项分布。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二项分布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泊松分布是一种描述单位时间内随机事件发生的次数的概率分布。参数λ表示单位时间（或单位面积）内随机事件的平均发生率。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概率质量函数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P{X=k}=(λ^k/k!)e^(-λ)，k=0,1,2,...。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期望和方差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E(X)=λ，D(X)=λ。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泊松分布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在伯努利试验中，记每次试验中事件A发生的概率为p，试验进行到事件A首次出现为止，此时所进行的试验次数X服从参数为p的几何分布。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概率质量函数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P{X=k}=(1-p)^(k-1)p，k=1,2,3,...。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期望和方差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E(X)=1/p，D(X)=(1-p)/p^2。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几何分布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92" r="77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在含有M件次品的N件产品中，任取n件，其中恰有X件次品的概率分布称为超几何分布。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概率质量函数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P{X=k}=C_M^k C_(N-M)^(n-k)/C_N^n，k=0,1,2,...,min{n,M}。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期望和方差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E(X)=(n*M)/N，D(X)=(n*M*(N-M)*(N-n))/(N^2*(N-1))。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超几何分布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常见连续型随机变量分布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在区间[a,b]内，若随机变量X的概率密度函数为f(x)=1/(b-a)，则称X服从[a,b]上的均匀分布，记为X~U[a,b]。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均匀分布具有等可能性，即每个子区间上的概率只与子区间的长度有关，而与子区间的位置无关。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常用于描述某些随机现象在某一区间内等可能出现的情况，如随机数生成、蒙特卡洛模拟等。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均匀分布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若随机变量X的概率密度函数为f(x)=λe^(-λx)，x&gt;0，其中λ&gt;0为常数，则称X服从参数为λ的指数分布，记为X~E(λ)。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指数分布具有无记忆性，即对于任意正数s,t，有P{X&gt;s+t|X&gt;s}=P{X&gt;t}。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常用于描述某些随机现象的发生时间间隔，如电子元件的寿命、电话通话时间等。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指数分布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若随机变量X的概率密度函数为f(x)=(1/√(2πσ^2))e^[-(x-μ)^2/(2σ^2)]，其中μ和σ^2为常数，且σ&gt;0，则称X服从参数为μ和σ^2的正态分布，记为X~N(μ,σ^2)。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正态分布具有对称性、集中性和可加性。其概率密度函数的图形呈钟形曲线，关于直线x=μ对称；当σ一定时，μ越大，曲线沿x轴向右移动；当μ一定时，σ越大，曲线越扁平。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正态分布是概率论与数理统计中最重要的连续型随机变量分布之一。在自然现象和社会现象中，大量随机变量都服从或近似服从正态分布。例如测量误差、产品质量、人的身高和体重等。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正态分布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https://d.book118.com/896005142112010042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2024-09-09T20:38:01.117</cp:lastPrinted>
  <dcterms:created xsi:type="dcterms:W3CDTF">2024-09-09T12:38:01Z</dcterms:created>
  <dcterms:modified xsi:type="dcterms:W3CDTF">2024-09-09T12:38:03Z</dcterms:modified>
</cp:coreProperties>
</file>