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BCE3C0-4F67-4280-BF3C-D8BA7624E2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591162-1D82-4D15-B1AE-41C1ABA5A9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DF91B1-2832-43EB-82F6-315CAABB04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36A989-8234-4A07-A446-F80CC6D23E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1412C05-9327-43A2-BCB1-558E1E14C1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DBD7E9A-D78D-4B8A-9F82-9B9403C8C6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DB01F5D-A60C-43B5-8A02-BF0FF3E9AB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488F4C-F62B-45AB-8497-425F02B4C1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321A86-BEB0-4904-901F-B7B909FCCC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5E29D0-472C-40F9-B3A7-4A04DEF7E1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0576A2-22B0-4E74-9092-E673243699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6011204023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1826" y="1169431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血液透析高血压的治疗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366247" y="1450250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血液透析高血压的概述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血液透析高血压的治疗方法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血液透析高血压的并发症及预防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血液透析高血压的护理与康复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血液透析高血压的预防与控制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80845" y="1857940"/>
            <a:ext cx="261175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13810" y="2892743"/>
            <a:ext cx="4606596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4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CONTENT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血液透析高血压的概述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859" r="2885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血液透析高血压是指在血液透析过程中或之后出现的高血压症状。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根据发病机制，血液透析高血压可分为容量依赖性高血压和肾素依赖性高血压。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由于水钠潴留和血容量增加，导致血管阻力增加，进而引发高血压。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由于肾素-血管紧张素-醛固酮系统激活，导致血管收缩和钠水潴留，引发高血压。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发病机制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肾素依赖性高血压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容量依赖性高血压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血液透析过程中或之后，血压明显升高。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血压升高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083" r="1408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水肿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心血管疾病症状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1375" r="113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由于水钠潴留，患者可能出现全身或局部水肿。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长期高血压可能导致心血管疾病，如心绞痛、心肌梗死等。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425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血液透析高血压的治疗方法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利尿剂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通过排除体内多余的水分和盐分，降低血压。常见的利尿剂有噻嗪类和袢利尿剂。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血管紧张素转换酶抑制剂（ACEI）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抑制肾素-血管紧张素-醛固酮系统，扩张血管，降低血压。常见的ACEI有卡托普利、依那普利等。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β受体拮抗剂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通过抑制肾上腺素能受体，减慢心率，降低心输出量，从而降低血压。常见的β受体拮抗剂有美托洛尔、阿替洛尔等。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通过清除体内多余的液体和毒素，减轻心脏负担，降低血压。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0000" b="100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血液透析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限制钠盐和脂肪的摄入，增加蔬菜、水果和全谷物的摄入，有助于降低血压。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饮食控制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适量的有氧运动可以增强心肺功能，降低血压。建议每周进行至少150分钟的中等强度有氧运动。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运动锻炼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非药物治疗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生活方式干预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戒烟限酒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戒烟和限制酒精摄入可以改善心血管健康，降低血压。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减轻压力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学习和实践应对压力的技巧，如放松训练、冥想等，有助于降低血压。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保持健康体重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维持健康的体重范围，可以降低血压和心血管疾病的风险。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425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血液透析高血压的并发症及预防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https://d.book118.com/896011204023010033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3283D"/>
      </a:dk1>
      <a:lt1>
        <a:srgbClr val="F4F7FF"/>
      </a:lt1>
      <a:dk2>
        <a:srgbClr val="36324A"/>
      </a:dk2>
      <a:lt2>
        <a:srgbClr val="FFFFFF"/>
      </a:lt2>
      <a:accent1>
        <a:srgbClr val="485077"/>
      </a:accent1>
      <a:accent2>
        <a:srgbClr val="6382AD"/>
      </a:accent2>
      <a:accent3>
        <a:srgbClr val="757294"/>
      </a:accent3>
      <a:accent4>
        <a:srgbClr val="93AFCE"/>
      </a:accent4>
      <a:accent5>
        <a:srgbClr val="7186AF"/>
      </a:accent5>
      <a:accent6>
        <a:srgbClr val="AD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8">
      <vt:lpstr>Arial</vt:lpstr>
      <vt:lpstr>Calibri</vt:lpstr>
      <vt:lpstr>STSong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2024-09-01T14:25:54.738</cp:lastPrinted>
  <dcterms:created xsi:type="dcterms:W3CDTF">2024-09-01T06:25:54Z</dcterms:created>
  <dcterms:modified xsi:type="dcterms:W3CDTF">2024-09-01T06:25:56Z</dcterms:modified>
</cp:coreProperties>
</file>