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04606-4D90-4EF4-A77C-537C4B55C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3C60B-E41D-47A2-8268-4FE5C7110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E06C8-49CA-4F3B-A548-0E405C78A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F3F89D-901F-4BCC-AEB6-9F46EFFC8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4595C7-B466-427D-A9BA-AFDE465EF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D1C674-C561-4758-A85C-F2F91F045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E4515D-1CEC-4C3D-8DCD-8D57D7688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6285A-1634-4759-8AB0-96720D731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B012E2-9FCE-4171-B791-FDC5AE770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A3BBA7-ED3C-4267-8531-F687C6E7B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CEA1ED-3D39-4244-A0C6-140004B17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01204223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扬帆起航开启新篇章单招考试培训点亮人生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扬帆起航：备考规划与策略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开启新篇章：知识体系与考点梳理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单招考试培训：专业指导与实战演练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点亮人生：备考心得与成功分享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展望未来：单招考试后的规划与发展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333" r="1933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随着教育改革的深入推进，单招考试成为选拔人才的重要途径之一。为满足广大学子的备考需求，我们提供专业的单招考试培训。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适应教育改革需求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针对单招考试的特点和要求，通过系统的培训课程，帮助考生提高应试技巧和能力，从而在激烈的竞争中脱颖而出。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提升考生应试能力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单招考试是考生人生道路上的重要转折点，通过我们的培训，考生可以更好地把握这一机遇，为实现自己的人生目标奠定坚实基础。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助力考生实现人生目标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考试形式与内容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招生对象与要求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考试时间与地点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录取标准与流程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单招考试概述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单招考试主要采用笔试形式，考察内容包括综合素质、专业知识和面试表现等。具体考试内容和难度因国家或地区而异。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单招考试主要面向中等职业学校、技工学校等中等教育阶段的毕业生。不同高校和专业对考生的要求也有所不同，包括年龄、学历、成绩等方面的限制。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单招考试通常在每年的春季或秋季进行，具体时间和地点由各地教育考试院或招生机构公布。考生需密切关注官方通知，按时完成报名和参加考试。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单招考试的录取标准主要包括考试成绩、面试表现、综合素质评价等方面。具体录取流程包括成绩公布、志愿填报、高校审核等环节，最终确定录取名单。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扬帆起航：备考规划与策略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确立合理的考试目标，明确所需达到的分数线和备考时间。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明确备考目标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调整备考策略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根据备考目标，制定详细的学习计划，包括每日、每周、每月的学习内容和时间安排。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根据学习进度和反馈，及时调整备考策略，确保备考计划的有效实施。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制定备考计划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选择权威、专业的教材，确保知识点的准确性和完整性。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优质教材选择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625" r="126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收集历年真题，进行深入分析和研究，了解考试趋势和题型变化。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历年真题解析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选用高质量的模拟试题，进行实战演练，提高解题能力和应试技巧。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模拟试题训练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精选复习资料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分阶段备考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注重知识点梳理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强化解题技巧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定期自测与反思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科学备考方法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对知识点进行系统梳理和归纳，形成知识网络，便于记忆和理解。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针对不同题型，总结相应的解题技巧和方法，提高解题速度和准确性。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定期进行自测，了解自身学习状况，及时调整学习计划和策略。同时，对错题进行反思和总结，避免类似错误的再次发生。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将备考过程划分为基础阶段、强化阶段和冲刺阶段，每个阶段有不同的学习重点和方法。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开启新篇章：知识体系与考点梳理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系统化知识框架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建立全面、系统的知识框架，涵盖单招考试的所有科目和知识点，确保学员能够全面掌握所需知识。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逐层深入剖析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从基础知识到高级应用，逐层深入剖析各个知识点，帮助学员深入理解并掌握其内涵和外延。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注重不同学科之间的交叉融合，引导学员发现知识之间的联系，提高综合运用能力。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知识体系构建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深入研究历年单招考试真题，总结归纳高频考点和命题规律，为学员提供有针对性的备考指导。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历年真题分析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对各个考点进行详细解析，同时拓展相关知识点和题型，帮助学员全面把握考试要求。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考点详解与拓展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提供大量模拟试题进行实战演练，让学员在模拟考试中检验自己的学习成果，查漏补缺。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模拟试题训练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考点梳理与解析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https://d.book118.com/896012042233010050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2024-09-16T10:51:27.119</cp:lastPrinted>
  <dcterms:created xsi:type="dcterms:W3CDTF">2024-09-16T02:51:27Z</dcterms:created>
  <dcterms:modified xsi:type="dcterms:W3CDTF">2024-09-16T02:51:29Z</dcterms:modified>
</cp:coreProperties>
</file>