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BAB9C-72D3-44B6-B460-8C3B901F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22771-079A-44DB-BBBF-7527DCF0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1CAA5-06AE-4776-96F8-4D549FAD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71D45-D640-4F64-B0BC-A18AE6E2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1B5BB-1888-4276-8963-699D5794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2CD92-3938-4081-B92E-B32F8EF0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4A9E7-27E9-4B3E-BEE3-3B6D61F4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8EA2F-722B-474D-92D4-34238513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D30B2-435A-4F91-8581-0992FF2E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5C585-01C7-4234-AFE6-DC2CB792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47ABD-3517-414F-AFBE-174062747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13124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生物工艺学下游技术1绪论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下游技术基础原理与方法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细胞培养与发酵工程在下游技术中应用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蛋白质组学在下游技术中应用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新型下游技术开发及前景展望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生物工艺学下游技术是指从生物反应器或发酵罐中获得的生物物质，经过一系列物理、化学或生物学的分离、纯化和精制过程，最终得到目标产品的技术。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艺学下游技术是生物工艺学的关键组成部分，对于生物产品的开发、生产及应用具有重要意义。通过下游技术，可以有效地从复杂的生物体系中提取和纯化目标产物，保证产品的质量和产量，同时降低生产成本，提高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生物工艺学下游技术定义与重要性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艺学下游技术的发展经历了从简单到复杂、从粗放到精细的过程。早期的下游技术主要依赖于传统的分离方法，如蒸馏、萃取等。随着科技的进步，现代下游技术不断引入新的分离原理和技术手段，如色谱、电泳、膜分离等，使得分离效率和纯度得到显著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生物工艺学下游技术已经形成了较为完善的理论体系和技术体系，涵盖了各种分离、纯化和精制方法。同时，随着生物工程、基因工程等技术的不断发展，生物工艺学下游技术的应用范围也在不断扩大，涉及到医药、农业、环保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生物工艺学下游技术的发展将更加注重高效、环保和智能化。一方面，新的分离技术和设备将不断涌现，提高分离效率和纯度；另一方面，生物工艺学下游技术将更加注重环保和可持续性，推动绿色生产。此外，随着人工智能等技术的不断发展，生物工艺学下游技术的智能化水平也将不断提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生物工艺学下游技术取得了显著进展，但仍面临一些挑战。首先，对于复杂生物体系的分离和纯化仍存在困难，需要开发更加高效、特异性的分离方法。其次，随着生物产品的不断增多和应用领域的不断拓展，对生物工艺学下游技术的需求也在不断增加，需要不断提高技术水平和创新能力。最后，生物工艺学下游技术的环保和可持续性仍需进一步加强，推动绿色生产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下游技术基础原理与方法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通过改变溶液条件使目标物质从溶液中沉淀析出，包括盐析、有机溶剂沉淀等。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860" b="68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利用吸附剂对目标物质的选择性吸附实现分离，常用吸附剂有活性炭、硅胶等。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利用半透膜的选择透过性实现不同粒径分子的分离，如超滤、反渗透等。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分离纯化原理及方法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通过控制溶液条件使目标物质以晶体形式析出，包括冷却结晶、蒸发结晶等。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将湿物料中的水分去除，使其达到一定的干燥程度，包括常压干燥、真空干燥、喷雾干燥等。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结晶与干燥技术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萃取技术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利用相似相溶原理，通过选择合适的溶剂将目标物质从混合物中提取出来，包括液-液萃取、固-液萃取等。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利用不同物质在固定相和流动相之间的分配系数差异实现分离，包括薄层色谱、柱色谱、气相色谱、液相色谱等。色谱法具有分离效果好、分辨率高、可定量分析等优点，在生物工艺学下游技术中占有重要地位。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98" r="289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萃取与色谱法应用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细胞培养与发酵工程在下游技术中应用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细胞培养是指在人工模拟体内环境的条件下，使细胞生长、繁殖并维持其结构和功能的技术。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培养基是细胞生长的基础，包括水、无机盐、碳源、氮源、生长因子等。选择适当的培养基对细胞生长和产物合成至关重要。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培养基组成与选择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温度、pH值、溶氧、搅拌速度等是影响细胞培养的重要因素，需根据细胞类型和培养目标进行优化。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细胞培养条件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细胞培养基本原理与方法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发酵工程是利用微生物的代谢活动，通过生物转化过程生产有用物质的技术。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发酵过程中需要对微生物的生长环境进行严格控制，包括温度、pH值、溶氧、营养物浓度等，以确保产物质量和产量。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发酵结束后，需采用适当的分离纯化技术，如萃取、层析、电泳等，将目标产物从发酵液中分离出来，并进行纯化和浓缩。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发酵产物分离纯化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发酵工程在下游技术中作用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https://d.book118.com/896013124132010045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2024-09-14T08:16:29.239</cp:lastPrinted>
  <dcterms:created xsi:type="dcterms:W3CDTF">2024-09-14T00:16:29Z</dcterms:created>
  <dcterms:modified xsi:type="dcterms:W3CDTF">2024-09-14T00:16:31Z</dcterms:modified>
</cp:coreProperties>
</file>