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55A98-4574-4B0E-AB61-9AF3BF0CC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D6E57-36E5-41CC-8F45-3329784AC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900C9-9F4B-48C3-BDCA-9BAC2258C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647B1-DE34-4116-BA0A-3D467830E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B894EF-6422-482C-A877-392056073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59AD08-8CF3-48B5-87E5-77A1FA868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0020CE-CDBE-48B0-90F9-9018606AC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8895E-C67F-421E-AACD-35251458E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F1EB4-ED89-49A5-AD77-6C9FCF238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1FAD1-594D-4893-A956-EA0B632D1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0FDF7-4272-4638-BB35-7DEF2FDBE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15050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鼻饲管置管的护理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鼻饲管置管的基本知识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鼻饲管置管的护理操作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鼻饲管置管的并发症及处理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鼻饲管置管的日常护理建议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鼻饲管置管的健康教育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鼻饲管置管的基本知识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18" b="24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鼻饲管置管的目的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保证食物和药物的摄入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对于无法经口进食的患者，鼻饲管可以提供持续的食物和药物供给，满足其基本营养和医疗需求。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维持营养状态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通过鼻饲管，可以给予患者高营养、高能量的流质食物，有助于维持患者的营养状态。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降低吸入性肺炎风险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对于意识障碍或吞咽困难的患者，鼻饲管可以降低食物和痰液误吸的风险，从而减少吸入性肺炎的发生。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消化道疾病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某些消化道疾病如食管癌、胃癌等导致无法正常进食，需要鼻饲管进行营养支持。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口腔或颌面部手术后，患者无法张口进食，需要通过鼻饲管补充营养。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意识障碍或吞咽困难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患者由于意识障碍或吞咽困难无法经口进食，需要通过鼻饲管进行喂养。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鼻饲管置管的适应症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748" b="167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严重消化道出血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患者存在严重消化道出血的情况，可能会加重出血或引起其他并发症。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鼻腔畸形或鼻腔占位性病变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患者存在鼻腔畸形、鼻腔占位性病变等情况，可能会影响鼻饲管的置入和固定。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食管狭窄或食管静脉曲张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患者存在食管狭窄、食管静脉曲张等情况，可能会影响食物通过鼻饲管进入胃内。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鼻饲管置管的禁忌症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鼻饲管置管的护理操作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了解患者病情、年龄、意识状态等基本情况，评估是否适合置管。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准备鼻饲管、润滑剂、消毒液、手套等所需物品。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告知患者置管的目的、方法及注意事项，消除患者的紧张情绪。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鼻饲管置管前的准备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使用消毒液清洁患者鼻腔，确保鼻腔通畅。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72" r="1677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清洁鼻腔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将鼻饲管插入鼻腔，按照规定路径缓慢送入胃内。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208" r="19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在鼻翼两侧固定鼻饲管，防止其脱落。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鼻饲管置管的过程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密切观察患者情况，注意是否有呕吐、呼吸困难等症状。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定期清洁鼻腔及鼻饲管，保持其通畅。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根据患者情况调整鼻饲管的深度和固定方式。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鼻饲管置管后的护理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鼻饲管置管的并发症及处理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https://d.book118.com/896015050123010043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2024-09-11T11:45:42.836</cp:lastPrinted>
  <dcterms:created xsi:type="dcterms:W3CDTF">2024-09-11T03:45:42Z</dcterms:created>
  <dcterms:modified xsi:type="dcterms:W3CDTF">2024-09-11T03:45:44Z</dcterms:modified>
</cp:coreProperties>
</file>