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E6F03-37E2-4D82-926B-814F5FDEA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DB6C2-9455-42D3-B0A1-65B970995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2B061-E7AA-4D85-BECF-AEAB0E3F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DD8D5-1ADF-45A0-9B48-AE21D88EE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9E976-7AC3-4B43-9766-21B96331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F03BE5-F3E1-4839-A877-4281C2E7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8901B-F9DF-4883-9BAD-49D01440D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55A77-A585-469A-B551-E320C5B35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C608F-66F4-4E31-A346-87AE6AFE2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B767C-CF57-4C7C-A7B8-D97E77FED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13D39-EA53-4FA4-BFDC-7318FC5BD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15115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学生肠胃炎及预防措施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肠胃炎概述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学生肠胃炎现状分析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学校管理与教育措施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家庭关爱与支持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肠胃炎概述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肠胃炎是指由各种原因引起的胃肠黏膜炎症，以腹痛、腹泻、恶心、呕吐等症状为主要表现。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肠胃炎的发病原因多种多样，包括细菌感染、病毒感染、寄生虫感染、饮食不当、药物刺激、应激反应等。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肠胃炎的症状主要包括腹痛、腹泻、恶心、呕吐、发热等。严重者可出现脱水、电解质紊乱等并发症。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根据病程长短，肠胃炎可分为急性和慢性两类。急性肠胃炎病程较短，一般数天至一周左右可痊愈；慢性肠胃炎病程较长，可持续数周至数月甚至数年。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25" r="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肠胃炎的易感人群包括儿童、老年人、免疫力低下者等。此外，饮食不规律、暴饮暴食、过度劳累等不良生活习惯也会增加患病风险。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肠胃炎不仅会影响患者的正常生活和工作，还可能导致营养不良、脱水等严重后果。对于儿童、孕妇等特殊人群，肠胃炎还可能对胎儿或母体的健康造成不良影响。因此，及时预防和治疗肠胃炎非常重要。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学生肠胃炎现状分析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https://d.book118.com/896015115010010103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2024-09-28T03:14:41.643</cp:lastPrinted>
  <dcterms:created xsi:type="dcterms:W3CDTF">2024-09-27T19:14:41Z</dcterms:created>
  <dcterms:modified xsi:type="dcterms:W3CDTF">2024-09-27T19:14:43Z</dcterms:modified>
</cp:coreProperties>
</file>