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9FE8D-77B5-44F1-A9D9-AE1472AC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FDE95-B64C-4BBF-8959-975C5BCCA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5BF28-7758-427D-9748-82E53F0C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185FB-1EA4-4985-9C00-C6FE93454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3DF8B-DF60-4E41-A122-F122AF689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73B22F-1314-49F2-9EC0-DDE5DACED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D1846-6F8C-4CA6-8E8A-8FED2A14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00863-8D44-4CA6-BEAF-08DF8E4F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F6C7C-0611-42A2-BCEC-C4E127CD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81815-CF69-4D3E-8E27-099400F1C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4DC09-0098-45E1-BDEA-6A64C387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2001101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抑郁症的产妇护理查房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产妇抑郁症的特殊性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抑郁症产妇的护理原则和方法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实际案例分享和讨论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抑郁症的概述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它通常会影响一个人的日常生活和工作表现，严重时可能导致自杀倾向。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抑郁症是一种常见的心理障碍，以持续的情绪低落、兴趣丧失和思维迟缓为主要特征。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食欲和体重变化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食欲减退或暴饮暴食，导致体重明显下降或增加。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失眠或嗜睡，导致精力不足和疲劳感。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思维迟缓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表现为记忆力减退、注意力不集中、反应迟钝和决策困难。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患者常常感到沮丧、无助、绝望和孤独。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兴趣丧失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患者对原本喜欢的活动失去兴趣，对日常事务也变得漠不关心。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抑郁症的症状和表现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抑郁症可能与遗传、神经递质失衡、内分泌等因素有关。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814" r="348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5" r="147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生活中的压力事件、人际关系问题、失业或财务困难等都可能引发抑郁症。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个人的思维方式、性格特点、应对压力的方式等也可能影响抑郁症的发生。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抑郁症的成因和影响因素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产妇抑郁症的特殊性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产妇抑郁症是一种常见的情绪障碍，其发病率较高，约有10%-20%的产妇会出现不同程度的抑郁症症状。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产妇抑郁症对产妇自身、家庭及婴儿的健康和成长产生负面影响，可能导致母婴关系紧张、家庭矛盾、产后抑郁等。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产妇抑郁症的发病率和影响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产妇抑郁症的成因较为复杂，包括生物学因素、心理社会因素等。生物学因素包括内分泌变化、遗传等；心理社会因素包括家庭关系、婚姻状况、经济条件等。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年龄、文化程度、婚姻质量、家庭支持、分娩方式、新生儿性别等都是影响产妇抑郁症发病的因素。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产妇抑郁症的成因和影响因素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预防产妇抑郁症需要多方面的措施，包括提高产妇的心理健康意识、加强孕期心理保健、提供社会支持等。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对于已经出现抑郁症症状的产妇，需要进行及时的心理治疗和药物治疗，同时家庭和社会也需要给予足够的支持和关注。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产妇抑郁症的预防和干预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抑郁症产妇的护理原则和方法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https://d.book118.com/896020011012010034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2024-09-03T00:20:52.875</cp:lastPrinted>
  <dcterms:created xsi:type="dcterms:W3CDTF">2024-09-02T16:20:52Z</dcterms:created>
  <dcterms:modified xsi:type="dcterms:W3CDTF">2024-09-02T16:20:54Z</dcterms:modified>
</cp:coreProperties>
</file>