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87B8E-EC45-4647-B325-C9EACC1CA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898C2-272B-4358-833D-1A055B187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210BF-5344-4DE0-AE4A-F285E2EC5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277DB2-0E7E-46F4-9FA6-1A010FD75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BC94FC-9B34-4D3B-9B25-669799C8A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745A70-907B-4655-9A58-0279E4A22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1D06CE-509D-4914-A88A-C3FAA9739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9E7BCC-4BC8-456D-93B0-D5D93DC92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AAA93F-C88A-44EE-BC37-F17791C0F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7E269-0F6B-48BF-96FF-3187BD58F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B7736F-47CF-49B4-B4EC-13A2334C9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02102120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技术部公司管理制度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技术部管理制度总则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技术部人员管理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技术部项目管理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技术部知识产权管理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技术部安全管理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技术部制度监督与改进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技术部概述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技术部应负责公司核心技术研发、产品创新和升级，确保公司在市场竞争中保持领先地位。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负责公司技术研发、产品创新和升级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技术部需制定公司内部的技术标准和流程，确保研发工作的规范性和高效性。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制定技术标准和流程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技术部需参与公司项目的实施与管理，提供技术支持和解决方案，确保项目顺利完成。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参与项目实施与管理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技术部需负责内部培训和人才培养，提升团队技术能力和综合素质。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培训与人才培养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技术部的职责与功能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技术部是公司核心部门之一，负责推动公司技术创新和产品升级，为公司发展提供重要支持。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核心部门之一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技术部的研发成果和产品创新可引领公司发展方向，为公司带来更多商业机会和市场竞争力。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引领公司发展方向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技术部通过不断的技术创新和产品升级，提升公司品牌形象和市场地位。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提升公司品牌形象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技术部需与其他部门密切合作，共同推动项目实施和公司发展。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促进跨部门合作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技术部在公司中的地位与作用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市场部和技术部需密切合作，共同制定产品策略和市场推广方案，确保产品符合市场需求。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与市场部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与生产部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与采购部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与人力资源部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技术部需与生产部保持良好沟通，确保生产过程中的技术问题得到及时解决。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技术部需与采购部合作，制定物料采购标准和技术要求，确保采购的物料符合研发需求。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技术部需与人力资源部合作，共同制定人才培养计划和招聘标准，为公司招聘到优秀的技术人才。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技术部与其他部门的关系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技术部管理制度总则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58" r="545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125" r="191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确保技术部工作的高效、有序进行，提高公司的核心竞争力。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规范技术部员工的行为，提高员工的工作效率和质量。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保障公司的技术安全和知识产权，防止技术泄露和侵权行为。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https://d.book118.com/896021021203010102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2024-09-27T16:37:53.100</cp:lastPrinted>
  <dcterms:created xsi:type="dcterms:W3CDTF">2024-09-27T08:37:53Z</dcterms:created>
  <dcterms:modified xsi:type="dcterms:W3CDTF">2024-09-27T08:37:55Z</dcterms:modified>
</cp:coreProperties>
</file>